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24" r:id="rId5"/>
  </p:sldMasterIdLst>
  <p:notesMasterIdLst>
    <p:notesMasterId r:id="rId21"/>
  </p:notesMasterIdLst>
  <p:handoutMasterIdLst>
    <p:handoutMasterId r:id="rId22"/>
  </p:handoutMasterIdLst>
  <p:sldIdLst>
    <p:sldId id="466" r:id="rId6"/>
    <p:sldId id="278" r:id="rId7"/>
    <p:sldId id="434" r:id="rId8"/>
    <p:sldId id="469" r:id="rId9"/>
    <p:sldId id="474" r:id="rId10"/>
    <p:sldId id="470" r:id="rId11"/>
    <p:sldId id="475" r:id="rId12"/>
    <p:sldId id="476" r:id="rId13"/>
    <p:sldId id="477" r:id="rId14"/>
    <p:sldId id="478" r:id="rId15"/>
    <p:sldId id="464" r:id="rId16"/>
    <p:sldId id="471" r:id="rId17"/>
    <p:sldId id="412" r:id="rId18"/>
    <p:sldId id="472" r:id="rId19"/>
    <p:sldId id="455" r:id="rId20"/>
  </p:sldIdLst>
  <p:sldSz cx="9144000" cy="6858000" type="screen4x3"/>
  <p:notesSz cx="6858000" cy="320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99">
          <p15:clr>
            <a:srgbClr val="A4A3A4"/>
          </p15:clr>
        </p15:guide>
        <p15:guide id="2" orient="horz" pos="1298">
          <p15:clr>
            <a:srgbClr val="A4A3A4"/>
          </p15:clr>
        </p15:guide>
        <p15:guide id="3" orient="horz" pos="3884">
          <p15:clr>
            <a:srgbClr val="A4A3A4"/>
          </p15:clr>
        </p15:guide>
        <p15:guide id="4" pos="2880">
          <p15:clr>
            <a:srgbClr val="A4A3A4"/>
          </p15:clr>
        </p15:guide>
        <p15:guide id="5" pos="20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Reilly" initials="MR" lastIdx="5" clrIdx="0">
    <p:extLst>
      <p:ext uri="{19B8F6BF-5375-455C-9EA6-DF929625EA0E}">
        <p15:presenceInfo xmlns:p15="http://schemas.microsoft.com/office/powerpoint/2012/main" userId="S::mary.reilly@cma.gov.uk::8a4b9df6-293a-40da-9440-52740b950d72" providerId="AD"/>
      </p:ext>
    </p:extLst>
  </p:cmAuthor>
  <p:cmAuthor id="2" name="Andrea Baildon" initials="AB" lastIdx="6" clrIdx="1">
    <p:extLst>
      <p:ext uri="{19B8F6BF-5375-455C-9EA6-DF929625EA0E}">
        <p15:presenceInfo xmlns:p15="http://schemas.microsoft.com/office/powerpoint/2012/main" userId="S::Andrea.Baildon@cma.gov.uk::c3b149ee-a6b7-4f16-a534-59e2f44d757a" providerId="AD"/>
      </p:ext>
    </p:extLst>
  </p:cmAuthor>
  <p:cmAuthor id="3" name="James Granshaw" initials="JG" lastIdx="11" clrIdx="2">
    <p:extLst>
      <p:ext uri="{19B8F6BF-5375-455C-9EA6-DF929625EA0E}">
        <p15:presenceInfo xmlns:p15="http://schemas.microsoft.com/office/powerpoint/2012/main" userId="S::James.Granshaw@cma.gov.uk::993d8e1f-50d1-4744-9402-1616746f1b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379"/>
    <a:srgbClr val="A78723"/>
    <a:srgbClr val="00106E"/>
    <a:srgbClr val="0025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AA5C15-9E4D-44E7-8FAC-0487ED848976}" v="3" dt="2020-11-27T14:00:33.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738" autoAdjust="0"/>
    <p:restoredTop sz="94605"/>
  </p:normalViewPr>
  <p:slideViewPr>
    <p:cSldViewPr snapToGrid="0">
      <p:cViewPr varScale="1">
        <p:scale>
          <a:sx n="83" d="100"/>
          <a:sy n="83" d="100"/>
        </p:scale>
        <p:origin x="1080" y="192"/>
      </p:cViewPr>
      <p:guideLst>
        <p:guide orient="horz" pos="799"/>
        <p:guide orient="horz" pos="1298"/>
        <p:guide orient="horz" pos="3884"/>
        <p:guide pos="2880"/>
        <p:guide pos="204"/>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1" y="1"/>
            <a:ext cx="2889938" cy="493633"/>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lvl1pPr>
              <a:defRPr sz="1200"/>
            </a:lvl1pPr>
          </a:lstStyle>
          <a:p>
            <a:endParaRPr lang="en-GB"/>
          </a:p>
        </p:txBody>
      </p:sp>
      <p:sp>
        <p:nvSpPr>
          <p:cNvPr id="43011" name="Rectangle 3"/>
          <p:cNvSpPr>
            <a:spLocks noGrp="1" noChangeArrowheads="1"/>
          </p:cNvSpPr>
          <p:nvPr>
            <p:ph type="dt" sz="quarter" idx="1"/>
          </p:nvPr>
        </p:nvSpPr>
        <p:spPr bwMode="auto">
          <a:xfrm>
            <a:off x="3777607" y="1"/>
            <a:ext cx="2889938" cy="493633"/>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lvl1pPr algn="r">
              <a:defRPr sz="1200"/>
            </a:lvl1pPr>
          </a:lstStyle>
          <a:p>
            <a:endParaRPr lang="en-GB"/>
          </a:p>
        </p:txBody>
      </p:sp>
      <p:sp>
        <p:nvSpPr>
          <p:cNvPr id="43012" name="Rectangle 4"/>
          <p:cNvSpPr>
            <a:spLocks noGrp="1" noChangeArrowheads="1"/>
          </p:cNvSpPr>
          <p:nvPr>
            <p:ph type="ftr" sz="quarter" idx="2"/>
          </p:nvPr>
        </p:nvSpPr>
        <p:spPr bwMode="auto">
          <a:xfrm>
            <a:off x="1" y="9377317"/>
            <a:ext cx="2889938" cy="493633"/>
          </a:xfrm>
          <a:prstGeom prst="rect">
            <a:avLst/>
          </a:prstGeom>
          <a:noFill/>
          <a:ln w="9525">
            <a:noFill/>
            <a:miter lim="800000"/>
            <a:headEnd/>
            <a:tailEnd/>
          </a:ln>
          <a:effectLst/>
        </p:spPr>
        <p:txBody>
          <a:bodyPr vert="horz" wrap="square" lIns="90836" tIns="45418" rIns="90836" bIns="45418" numCol="1" anchor="b" anchorCtr="0" compatLnSpc="1">
            <a:prstTxWarp prst="textNoShape">
              <a:avLst/>
            </a:prstTxWarp>
          </a:bodyPr>
          <a:lstStyle>
            <a:lvl1pPr>
              <a:defRPr sz="1200"/>
            </a:lvl1pPr>
          </a:lstStyle>
          <a:p>
            <a:endParaRPr lang="en-GB"/>
          </a:p>
        </p:txBody>
      </p:sp>
      <p:sp>
        <p:nvSpPr>
          <p:cNvPr id="43013" name="Rectangle 5"/>
          <p:cNvSpPr>
            <a:spLocks noGrp="1" noChangeArrowheads="1"/>
          </p:cNvSpPr>
          <p:nvPr>
            <p:ph type="sldNum" sz="quarter" idx="3"/>
          </p:nvPr>
        </p:nvSpPr>
        <p:spPr bwMode="auto">
          <a:xfrm>
            <a:off x="3777607" y="9377317"/>
            <a:ext cx="2889938" cy="493633"/>
          </a:xfrm>
          <a:prstGeom prst="rect">
            <a:avLst/>
          </a:prstGeom>
          <a:noFill/>
          <a:ln w="9525">
            <a:noFill/>
            <a:miter lim="800000"/>
            <a:headEnd/>
            <a:tailEnd/>
          </a:ln>
          <a:effectLst/>
        </p:spPr>
        <p:txBody>
          <a:bodyPr vert="horz" wrap="square" lIns="90836" tIns="45418" rIns="90836" bIns="45418" numCol="1" anchor="b" anchorCtr="0" compatLnSpc="1">
            <a:prstTxWarp prst="textNoShape">
              <a:avLst/>
            </a:prstTxWarp>
          </a:bodyPr>
          <a:lstStyle>
            <a:lvl1pPr algn="r">
              <a:defRPr sz="1200"/>
            </a:lvl1pPr>
          </a:lstStyle>
          <a:p>
            <a:fld id="{A7835E0A-035B-4B75-9E58-AF2C6BF497DC}" type="slidenum">
              <a:rPr lang="en-GB"/>
              <a:pPr/>
              <a:t>‹#›</a:t>
            </a:fld>
            <a:endParaRPr lang="en-GB"/>
          </a:p>
        </p:txBody>
      </p:sp>
    </p:spTree>
    <p:extLst>
      <p:ext uri="{BB962C8B-B14F-4D97-AF65-F5344CB8AC3E}">
        <p14:creationId xmlns:p14="http://schemas.microsoft.com/office/powerpoint/2010/main" val="20077834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1" y="1"/>
            <a:ext cx="2889938" cy="493633"/>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777607" y="1"/>
            <a:ext cx="2889938" cy="493633"/>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866775" y="739775"/>
            <a:ext cx="4935538" cy="3703638"/>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66909" y="4689515"/>
            <a:ext cx="5335270" cy="4442698"/>
          </a:xfrm>
          <a:prstGeom prst="rect">
            <a:avLst/>
          </a:prstGeom>
          <a:noFill/>
          <a:ln w="9525">
            <a:noFill/>
            <a:miter lim="800000"/>
            <a:headEnd/>
            <a:tailEnd/>
          </a:ln>
          <a:effectLst/>
        </p:spPr>
        <p:txBody>
          <a:bodyPr vert="horz" wrap="square" lIns="90836" tIns="45418" rIns="90836" bIns="454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7894" name="Rectangle 6"/>
          <p:cNvSpPr>
            <a:spLocks noGrp="1" noChangeArrowheads="1"/>
          </p:cNvSpPr>
          <p:nvPr>
            <p:ph type="ftr" sz="quarter" idx="4"/>
          </p:nvPr>
        </p:nvSpPr>
        <p:spPr bwMode="auto">
          <a:xfrm>
            <a:off x="1" y="9377317"/>
            <a:ext cx="2889938" cy="493633"/>
          </a:xfrm>
          <a:prstGeom prst="rect">
            <a:avLst/>
          </a:prstGeom>
          <a:noFill/>
          <a:ln w="9525">
            <a:noFill/>
            <a:miter lim="800000"/>
            <a:headEnd/>
            <a:tailEnd/>
          </a:ln>
          <a:effectLst/>
        </p:spPr>
        <p:txBody>
          <a:bodyPr vert="horz" wrap="square" lIns="90836" tIns="45418" rIns="90836" bIns="45418"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777607" y="9377317"/>
            <a:ext cx="2889938" cy="493633"/>
          </a:xfrm>
          <a:prstGeom prst="rect">
            <a:avLst/>
          </a:prstGeom>
          <a:noFill/>
          <a:ln w="9525">
            <a:noFill/>
            <a:miter lim="800000"/>
            <a:headEnd/>
            <a:tailEnd/>
          </a:ln>
          <a:effectLst/>
        </p:spPr>
        <p:txBody>
          <a:bodyPr vert="horz" wrap="square" lIns="90836" tIns="45418" rIns="90836" bIns="45418" numCol="1" anchor="b" anchorCtr="0" compatLnSpc="1">
            <a:prstTxWarp prst="textNoShape">
              <a:avLst/>
            </a:prstTxWarp>
          </a:bodyPr>
          <a:lstStyle>
            <a:lvl1pPr algn="r">
              <a:defRPr sz="1200"/>
            </a:lvl1pPr>
          </a:lstStyle>
          <a:p>
            <a:fld id="{54F8B23F-9E98-4308-93CA-D629C8504FDF}" type="slidenum">
              <a:rPr lang="en-US"/>
              <a:pPr/>
              <a:t>‹#›</a:t>
            </a:fld>
            <a:endParaRPr lang="en-US"/>
          </a:p>
        </p:txBody>
      </p:sp>
    </p:spTree>
    <p:extLst>
      <p:ext uri="{BB962C8B-B14F-4D97-AF65-F5344CB8AC3E}">
        <p14:creationId xmlns:p14="http://schemas.microsoft.com/office/powerpoint/2010/main" val="19598013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2E7B7A-4CAD-4DD0-B454-F13021D379F6}" type="slidenum">
              <a:rPr lang="en-US"/>
              <a:pPr/>
              <a:t>1</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GB"/>
          </a:p>
          <a:p>
            <a:endParaRPr lang="en-GB">
              <a:latin typeface="Arial"/>
              <a:cs typeface="Arial"/>
            </a:endParaRPr>
          </a:p>
        </p:txBody>
      </p:sp>
    </p:spTree>
    <p:extLst>
      <p:ext uri="{BB962C8B-B14F-4D97-AF65-F5344CB8AC3E}">
        <p14:creationId xmlns:p14="http://schemas.microsoft.com/office/powerpoint/2010/main" val="3589127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1">
              <a:latin typeface="Arial" panose="020B0604020202020204" pitchFamily="34" charset="0"/>
              <a:cs typeface="Arial" panose="020B0604020202020204" pitchFamily="34" charset="0"/>
            </a:endParaRPr>
          </a:p>
          <a:p>
            <a:endParaRPr lang="en-GB"/>
          </a:p>
        </p:txBody>
      </p:sp>
      <p:sp>
        <p:nvSpPr>
          <p:cNvPr id="4" name="Slide Number Placeholder 3"/>
          <p:cNvSpPr>
            <a:spLocks noGrp="1"/>
          </p:cNvSpPr>
          <p:nvPr>
            <p:ph type="sldNum" sz="quarter" idx="10"/>
          </p:nvPr>
        </p:nvSpPr>
        <p:spPr/>
        <p:txBody>
          <a:bodyPr/>
          <a:lstStyle/>
          <a:p>
            <a:fld id="{54F8B23F-9E98-4308-93CA-D629C8504FDF}" type="slidenum">
              <a:rPr lang="en-US" smtClean="0"/>
              <a:pPr/>
              <a:t>15</a:t>
            </a:fld>
            <a:endParaRPr lang="en-US"/>
          </a:p>
        </p:txBody>
      </p:sp>
    </p:spTree>
    <p:extLst>
      <p:ext uri="{BB962C8B-B14F-4D97-AF65-F5344CB8AC3E}">
        <p14:creationId xmlns:p14="http://schemas.microsoft.com/office/powerpoint/2010/main" val="572086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342">
              <a:defRPr/>
            </a:pPr>
            <a:endParaRPr lang="en-GB" dirty="0">
              <a:cs typeface="Arial"/>
            </a:endParaRPr>
          </a:p>
        </p:txBody>
      </p:sp>
      <p:sp>
        <p:nvSpPr>
          <p:cNvPr id="4" name="Slide Number Placeholder 3"/>
          <p:cNvSpPr>
            <a:spLocks noGrp="1"/>
          </p:cNvSpPr>
          <p:nvPr>
            <p:ph type="sldNum" sz="quarter" idx="5"/>
          </p:nvPr>
        </p:nvSpPr>
        <p:spPr/>
        <p:txBody>
          <a:bodyPr/>
          <a:lstStyle/>
          <a:p>
            <a:fld id="{54F8B23F-9E98-4308-93CA-D629C8504FDF}" type="slidenum">
              <a:rPr lang="en-US" smtClean="0"/>
              <a:pPr/>
              <a:t>2</a:t>
            </a:fld>
            <a:endParaRPr lang="en-US"/>
          </a:p>
        </p:txBody>
      </p:sp>
    </p:spTree>
    <p:extLst>
      <p:ext uri="{BB962C8B-B14F-4D97-AF65-F5344CB8AC3E}">
        <p14:creationId xmlns:p14="http://schemas.microsoft.com/office/powerpoint/2010/main" val="2136551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lnSpc>
                <a:spcPct val="107000"/>
              </a:lnSpc>
              <a:spcAft>
                <a:spcPts val="1321"/>
              </a:spcAft>
            </a:pPr>
            <a:endParaRPr lang="en-GB" sz="1200" kern="1200" baseline="0" dirty="0">
              <a:solidFill>
                <a:schemeClr val="tx1"/>
              </a:solidFill>
              <a:effectLst/>
              <a:latin typeface="Arial" charset="0"/>
              <a:cs typeface="Arial"/>
            </a:endParaRPr>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4F8B23F-9E98-4308-93CA-D629C8504FDF}"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330929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342">
              <a:defRPr/>
            </a:pPr>
            <a:endParaRPr lang="en-GB" dirty="0">
              <a:cs typeface="Arial"/>
            </a:endParaRPr>
          </a:p>
        </p:txBody>
      </p:sp>
      <p:sp>
        <p:nvSpPr>
          <p:cNvPr id="4" name="Slide Number Placeholder 3"/>
          <p:cNvSpPr>
            <a:spLocks noGrp="1"/>
          </p:cNvSpPr>
          <p:nvPr>
            <p:ph type="sldNum" sz="quarter" idx="5"/>
          </p:nvPr>
        </p:nvSpPr>
        <p:spPr/>
        <p:txBody>
          <a:bodyPr/>
          <a:lstStyle/>
          <a:p>
            <a:fld id="{54F8B23F-9E98-4308-93CA-D629C8504FDF}" type="slidenum">
              <a:rPr lang="en-US" smtClean="0"/>
              <a:pPr/>
              <a:t>4</a:t>
            </a:fld>
            <a:endParaRPr lang="en-US"/>
          </a:p>
        </p:txBody>
      </p:sp>
    </p:spTree>
    <p:extLst>
      <p:ext uri="{BB962C8B-B14F-4D97-AF65-F5344CB8AC3E}">
        <p14:creationId xmlns:p14="http://schemas.microsoft.com/office/powerpoint/2010/main" val="983721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342">
              <a:defRPr/>
            </a:pPr>
            <a:endParaRPr lang="en-GB" dirty="0">
              <a:cs typeface="Arial"/>
            </a:endParaRPr>
          </a:p>
        </p:txBody>
      </p:sp>
      <p:sp>
        <p:nvSpPr>
          <p:cNvPr id="4" name="Slide Number Placeholder 3"/>
          <p:cNvSpPr>
            <a:spLocks noGrp="1"/>
          </p:cNvSpPr>
          <p:nvPr>
            <p:ph type="sldNum" sz="quarter" idx="5"/>
          </p:nvPr>
        </p:nvSpPr>
        <p:spPr/>
        <p:txBody>
          <a:bodyPr/>
          <a:lstStyle/>
          <a:p>
            <a:fld id="{54F8B23F-9E98-4308-93CA-D629C8504FDF}" type="slidenum">
              <a:rPr lang="en-US" smtClean="0"/>
              <a:pPr/>
              <a:t>6</a:t>
            </a:fld>
            <a:endParaRPr lang="en-US"/>
          </a:p>
        </p:txBody>
      </p:sp>
    </p:spTree>
    <p:extLst>
      <p:ext uri="{BB962C8B-B14F-4D97-AF65-F5344CB8AC3E}">
        <p14:creationId xmlns:p14="http://schemas.microsoft.com/office/powerpoint/2010/main" val="4097578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a:solidFill>
                  <a:schemeClr val="tx1"/>
                </a:solidFill>
                <a:effectLst/>
                <a:latin typeface="Arial"/>
                <a:cs typeface="Arial"/>
              </a:rPr>
              <a:t> </a:t>
            </a:r>
          </a:p>
          <a:p>
            <a:endParaRPr lang="en-GB"/>
          </a:p>
        </p:txBody>
      </p:sp>
      <p:sp>
        <p:nvSpPr>
          <p:cNvPr id="4" name="Slide Number Placeholder 3"/>
          <p:cNvSpPr>
            <a:spLocks noGrp="1"/>
          </p:cNvSpPr>
          <p:nvPr>
            <p:ph type="sldNum" sz="quarter" idx="5"/>
          </p:nvPr>
        </p:nvSpPr>
        <p:spPr/>
        <p:txBody>
          <a:bodyPr/>
          <a:lstStyle/>
          <a:p>
            <a:fld id="{54F8B23F-9E98-4308-93CA-D629C8504FDF}" type="slidenum">
              <a:rPr lang="en-US" smtClean="0"/>
              <a:pPr/>
              <a:t>11</a:t>
            </a:fld>
            <a:endParaRPr lang="en-US"/>
          </a:p>
        </p:txBody>
      </p:sp>
    </p:spTree>
    <p:extLst>
      <p:ext uri="{BB962C8B-B14F-4D97-AF65-F5344CB8AC3E}">
        <p14:creationId xmlns:p14="http://schemas.microsoft.com/office/powerpoint/2010/main" val="4216556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342">
              <a:defRPr/>
            </a:pPr>
            <a:endParaRPr lang="en-GB" dirty="0">
              <a:cs typeface="Arial"/>
            </a:endParaRPr>
          </a:p>
        </p:txBody>
      </p:sp>
      <p:sp>
        <p:nvSpPr>
          <p:cNvPr id="4" name="Slide Number Placeholder 3"/>
          <p:cNvSpPr>
            <a:spLocks noGrp="1"/>
          </p:cNvSpPr>
          <p:nvPr>
            <p:ph type="sldNum" sz="quarter" idx="5"/>
          </p:nvPr>
        </p:nvSpPr>
        <p:spPr/>
        <p:txBody>
          <a:bodyPr/>
          <a:lstStyle/>
          <a:p>
            <a:fld id="{54F8B23F-9E98-4308-93CA-D629C8504FDF}" type="slidenum">
              <a:rPr lang="en-US" smtClean="0"/>
              <a:pPr/>
              <a:t>12</a:t>
            </a:fld>
            <a:endParaRPr lang="en-US"/>
          </a:p>
        </p:txBody>
      </p:sp>
    </p:spTree>
    <p:extLst>
      <p:ext uri="{BB962C8B-B14F-4D97-AF65-F5344CB8AC3E}">
        <p14:creationId xmlns:p14="http://schemas.microsoft.com/office/powerpoint/2010/main" val="1376297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cs typeface="Arial"/>
            </a:endParaRPr>
          </a:p>
        </p:txBody>
      </p:sp>
      <p:sp>
        <p:nvSpPr>
          <p:cNvPr id="4" name="Slide Number Placeholder 3"/>
          <p:cNvSpPr>
            <a:spLocks noGrp="1"/>
          </p:cNvSpPr>
          <p:nvPr>
            <p:ph type="sldNum" sz="quarter" idx="10"/>
          </p:nvPr>
        </p:nvSpPr>
        <p:spPr/>
        <p:txBody>
          <a:bodyPr/>
          <a:lstStyle/>
          <a:p>
            <a:fld id="{54F8B23F-9E98-4308-93CA-D629C8504FDF}" type="slidenum">
              <a:rPr lang="en-US" smtClean="0"/>
              <a:pPr/>
              <a:t>13</a:t>
            </a:fld>
            <a:endParaRPr lang="en-US"/>
          </a:p>
        </p:txBody>
      </p:sp>
    </p:spTree>
    <p:extLst>
      <p:ext uri="{BB962C8B-B14F-4D97-AF65-F5344CB8AC3E}">
        <p14:creationId xmlns:p14="http://schemas.microsoft.com/office/powerpoint/2010/main" val="3409824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4342">
              <a:defRPr/>
            </a:pPr>
            <a:endParaRPr lang="en-GB" dirty="0">
              <a:cs typeface="Arial"/>
            </a:endParaRPr>
          </a:p>
        </p:txBody>
      </p:sp>
      <p:sp>
        <p:nvSpPr>
          <p:cNvPr id="4" name="Slide Number Placeholder 3"/>
          <p:cNvSpPr>
            <a:spLocks noGrp="1"/>
          </p:cNvSpPr>
          <p:nvPr>
            <p:ph type="sldNum" sz="quarter" idx="5"/>
          </p:nvPr>
        </p:nvSpPr>
        <p:spPr/>
        <p:txBody>
          <a:bodyPr/>
          <a:lstStyle/>
          <a:p>
            <a:fld id="{54F8B23F-9E98-4308-93CA-D629C8504FDF}" type="slidenum">
              <a:rPr lang="en-US" smtClean="0"/>
              <a:pPr/>
              <a:t>14</a:t>
            </a:fld>
            <a:endParaRPr lang="en-US"/>
          </a:p>
        </p:txBody>
      </p:sp>
    </p:spTree>
    <p:extLst>
      <p:ext uri="{BB962C8B-B14F-4D97-AF65-F5344CB8AC3E}">
        <p14:creationId xmlns:p14="http://schemas.microsoft.com/office/powerpoint/2010/main" val="30587384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Title Slide">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973137" y="1916832"/>
            <a:ext cx="7197725" cy="1470025"/>
          </a:xfrm>
        </p:spPr>
        <p:txBody>
          <a:bodyPr/>
          <a:lstStyle>
            <a:lvl1pPr algn="ctr">
              <a:defRPr sz="4000">
                <a:solidFill>
                  <a:schemeClr val="tx1"/>
                </a:solidFill>
                <a:latin typeface="Arial" pitchFamily="34" charset="0"/>
                <a:cs typeface="Arial" pitchFamily="34" charset="0"/>
              </a:defRPr>
            </a:lvl1pPr>
          </a:lstStyle>
          <a:p>
            <a:r>
              <a:rPr lang="en-US"/>
              <a:t>Enter title here</a:t>
            </a:r>
          </a:p>
        </p:txBody>
      </p:sp>
      <p:sp>
        <p:nvSpPr>
          <p:cNvPr id="3075" name="Rectangle 3"/>
          <p:cNvSpPr>
            <a:spLocks noGrp="1" noChangeArrowheads="1"/>
          </p:cNvSpPr>
          <p:nvPr>
            <p:ph type="subTitle" idx="1" hasCustomPrompt="1"/>
          </p:nvPr>
        </p:nvSpPr>
        <p:spPr>
          <a:xfrm>
            <a:off x="1332408" y="3860800"/>
            <a:ext cx="6623968" cy="2305050"/>
          </a:xfrm>
        </p:spPr>
        <p:txBody>
          <a:bodyPr/>
          <a:lstStyle>
            <a:lvl1pPr marL="0" indent="0" algn="ctr">
              <a:buFont typeface="Univers" pitchFamily="34" charset="0"/>
              <a:buNone/>
              <a:defRPr sz="3200">
                <a:solidFill>
                  <a:schemeClr val="tx1"/>
                </a:solidFill>
                <a:latin typeface="Arial" pitchFamily="34" charset="0"/>
                <a:cs typeface="Arial" pitchFamily="34" charset="0"/>
              </a:defRPr>
            </a:lvl1pPr>
          </a:lstStyle>
          <a:p>
            <a:r>
              <a:rPr lang="en-US"/>
              <a:t>Enter subtitle here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84" name="Rectangle 12"/>
          <p:cNvSpPr>
            <a:spLocks noGrp="1" noChangeArrowheads="1"/>
          </p:cNvSpPr>
          <p:nvPr>
            <p:ph type="sldNum" sz="quarter" idx="4"/>
          </p:nvPr>
        </p:nvSpPr>
        <p:spPr/>
        <p:txBody>
          <a:bodyPr/>
          <a:lstStyle>
            <a:lvl1pPr>
              <a:defRPr/>
            </a:lvl1pPr>
          </a:lstStyle>
          <a:p>
            <a:fld id="{A2AEC43B-10E0-415E-A332-B63CB4F7D755}" type="slidenum">
              <a:rPr lang="en-US"/>
              <a:pPr/>
              <a:t>‹#›</a:t>
            </a:fld>
            <a:endParaRPr lang="en-US"/>
          </a:p>
        </p:txBody>
      </p:sp>
      <p:pic>
        <p:nvPicPr>
          <p:cNvPr id="9" name="Picture 8" descr="CMA_CMYK_AW.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92280" y="194132"/>
            <a:ext cx="1800200" cy="930612"/>
          </a:xfrm>
          <a:prstGeom prst="rect">
            <a:avLst/>
          </a:prstGeom>
        </p:spPr>
      </p:pic>
      <p:cxnSp>
        <p:nvCxnSpPr>
          <p:cNvPr id="11" name="Straight Connector 10"/>
          <p:cNvCxnSpPr/>
          <p:nvPr userDrawn="1"/>
        </p:nvCxnSpPr>
        <p:spPr>
          <a:xfrm>
            <a:off x="0" y="1268760"/>
            <a:ext cx="9144000"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386B39-EFD0-4809-AF8E-43A810955A8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EFCFBA-50A6-4552-BE93-7384490AB2D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D1ABA0-92B1-44B9-B206-5198C0ECE11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3137" y="1916832"/>
            <a:ext cx="7197725" cy="1470025"/>
          </a:xfrm>
        </p:spPr>
        <p:txBody>
          <a:bodyPr/>
          <a:lstStyle>
            <a:lvl1pPr>
              <a:defRPr sz="4000">
                <a:solidFill>
                  <a:schemeClr val="tx2">
                    <a:lumMod val="90000"/>
                    <a:lumOff val="10000"/>
                  </a:schemeClr>
                </a:solidFill>
                <a:latin typeface="Arial" pitchFamily="34" charset="0"/>
                <a:cs typeface="Arial" pitchFamily="34" charset="0"/>
              </a:defRPr>
            </a:lvl1pPr>
          </a:lstStyle>
          <a:p>
            <a:r>
              <a:rPr lang="en-US"/>
              <a:t>Click to edit Master title style</a:t>
            </a:r>
          </a:p>
        </p:txBody>
      </p:sp>
      <p:sp>
        <p:nvSpPr>
          <p:cNvPr id="3075" name="Rectangle 3"/>
          <p:cNvSpPr>
            <a:spLocks noGrp="1" noChangeArrowheads="1"/>
          </p:cNvSpPr>
          <p:nvPr>
            <p:ph type="subTitle" idx="1"/>
          </p:nvPr>
        </p:nvSpPr>
        <p:spPr>
          <a:xfrm>
            <a:off x="973137" y="3860800"/>
            <a:ext cx="7197725" cy="2305050"/>
          </a:xfrm>
        </p:spPr>
        <p:txBody>
          <a:bodyPr/>
          <a:lstStyle>
            <a:lvl1pPr marL="0" indent="0">
              <a:buFont typeface="Univers" pitchFamily="34" charset="0"/>
              <a:buNone/>
              <a:defRPr sz="3200">
                <a:solidFill>
                  <a:schemeClr val="accent2">
                    <a:lumMod val="50000"/>
                  </a:schemeClr>
                </a:solidFill>
                <a:latin typeface="Arial" pitchFamily="34" charset="0"/>
                <a:cs typeface="Arial" pitchFamily="34" charset="0"/>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84" name="Rectangle 12"/>
          <p:cNvSpPr>
            <a:spLocks noGrp="1" noChangeArrowheads="1"/>
          </p:cNvSpPr>
          <p:nvPr>
            <p:ph type="sldNum" sz="quarter" idx="4"/>
          </p:nvPr>
        </p:nvSpPr>
        <p:spPr/>
        <p:txBody>
          <a:bodyPr/>
          <a:lstStyle>
            <a:lvl1pPr>
              <a:defRPr/>
            </a:lvl1pPr>
          </a:lstStyle>
          <a:p>
            <a:fld id="{168D4237-9FE8-4F3F-83E6-FFB678965339}" type="slidenum">
              <a:rPr lang="en-US" smtClean="0"/>
              <a:pPr/>
              <a:t>‹#›</a:t>
            </a:fld>
            <a:endParaRPr lang="en-US"/>
          </a:p>
        </p:txBody>
      </p:sp>
      <p:pic>
        <p:nvPicPr>
          <p:cNvPr id="9" name="Picture 8" descr="CMA_CMYK_AW.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164288" y="44624"/>
            <a:ext cx="1800200" cy="930612"/>
          </a:xfrm>
          <a:prstGeom prst="rect">
            <a:avLst/>
          </a:prstGeom>
        </p:spPr>
      </p:pic>
      <p:cxnSp>
        <p:nvCxnSpPr>
          <p:cNvPr id="11" name="Straight Connector 10"/>
          <p:cNvCxnSpPr/>
          <p:nvPr/>
        </p:nvCxnSpPr>
        <p:spPr>
          <a:xfrm>
            <a:off x="0" y="1052736"/>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C4E507-1FA9-46DF-BF9F-41A582E5C22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1EE2A7-E064-485A-9230-BC7ED5354A86}"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2060575"/>
            <a:ext cx="4135438"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1688" y="2060575"/>
            <a:ext cx="4137025" cy="4065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72148D-84DD-488F-8ACA-9B4AA438A4A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531812" y="14208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buSzPct val="100000"/>
              <a:defRPr sz="2400"/>
            </a:lvl2pPr>
            <a:lvl3pPr>
              <a:buFont typeface="Wingdings" pitchFamily="2" charset="2"/>
              <a:buChar char="§"/>
              <a:defRPr sz="2400">
                <a:latin typeface="Arial" pitchFamily="34" charset="0"/>
                <a:cs typeface="Arial" pitchFamily="34" charset="0"/>
              </a:defRPr>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72000" y="14208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buSzPct val="100000"/>
              <a:defRPr sz="2400"/>
            </a:lvl2pPr>
            <a:lvl3pPr>
              <a:buFont typeface="Wingdings" pitchFamily="2" charset="2"/>
              <a:buChar char="§"/>
              <a:defRPr sz="24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F97FEB3-4081-441D-89C0-BF511C7F615C}"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D917B27-2544-4974-A661-7232627E981E}"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EDEA28F-1CCC-463E-B471-C27271CBA5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3137" y="1916832"/>
            <a:ext cx="7197725" cy="1470025"/>
          </a:xfrm>
        </p:spPr>
        <p:txBody>
          <a:bodyPr/>
          <a:lstStyle>
            <a:lvl1pPr>
              <a:defRPr sz="4000">
                <a:solidFill>
                  <a:schemeClr val="tx1"/>
                </a:solidFill>
                <a:latin typeface="Arial" pitchFamily="34" charset="0"/>
                <a:cs typeface="Arial" pitchFamily="34" charset="0"/>
              </a:defRPr>
            </a:lvl1pPr>
          </a:lstStyle>
          <a:p>
            <a:r>
              <a:rPr lang="en-US"/>
              <a:t>Click to edit Master title style</a:t>
            </a:r>
          </a:p>
        </p:txBody>
      </p:sp>
      <p:sp>
        <p:nvSpPr>
          <p:cNvPr id="3075" name="Rectangle 3"/>
          <p:cNvSpPr>
            <a:spLocks noGrp="1" noChangeArrowheads="1"/>
          </p:cNvSpPr>
          <p:nvPr>
            <p:ph type="subTitle" idx="1"/>
          </p:nvPr>
        </p:nvSpPr>
        <p:spPr>
          <a:xfrm>
            <a:off x="1332408" y="3860800"/>
            <a:ext cx="6623968" cy="2305050"/>
          </a:xfrm>
        </p:spPr>
        <p:txBody>
          <a:bodyPr/>
          <a:lstStyle>
            <a:lvl1pPr marL="0" indent="0">
              <a:buFont typeface="Univers" pitchFamily="34" charset="0"/>
              <a:buNone/>
              <a:defRPr sz="3200">
                <a:solidFill>
                  <a:schemeClr val="tx1"/>
                </a:solidFill>
                <a:latin typeface="Arial" pitchFamily="34" charset="0"/>
                <a:cs typeface="Arial" pitchFamily="34" charset="0"/>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84" name="Rectangle 12"/>
          <p:cNvSpPr>
            <a:spLocks noGrp="1" noChangeArrowheads="1"/>
          </p:cNvSpPr>
          <p:nvPr>
            <p:ph type="sldNum" sz="quarter" idx="4"/>
          </p:nvPr>
        </p:nvSpPr>
        <p:spPr/>
        <p:txBody>
          <a:bodyPr/>
          <a:lstStyle>
            <a:lvl1pPr>
              <a:defRPr/>
            </a:lvl1pPr>
          </a:lstStyle>
          <a:p>
            <a:fld id="{A2AEC43B-10E0-415E-A332-B63CB4F7D755}" type="slidenum">
              <a:rPr lang="en-US"/>
              <a:pPr/>
              <a:t>‹#›</a:t>
            </a:fld>
            <a:endParaRPr lang="en-US"/>
          </a:p>
        </p:txBody>
      </p:sp>
      <p:pic>
        <p:nvPicPr>
          <p:cNvPr id="9" name="Picture 8" descr="CMA_CMYK_AW.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092280" y="194132"/>
            <a:ext cx="1800200" cy="930612"/>
          </a:xfrm>
          <a:prstGeom prst="rect">
            <a:avLst/>
          </a:prstGeom>
        </p:spPr>
      </p:pic>
      <p:cxnSp>
        <p:nvCxnSpPr>
          <p:cNvPr id="11" name="Straight Connector 10"/>
          <p:cNvCxnSpPr/>
          <p:nvPr userDrawn="1"/>
        </p:nvCxnSpPr>
        <p:spPr>
          <a:xfrm>
            <a:off x="0" y="1268760"/>
            <a:ext cx="9144000"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268413"/>
            <a:ext cx="5111750" cy="4857750"/>
          </a:xfrm>
        </p:spPr>
        <p:txBody>
          <a:bodyPr/>
          <a:lstStyle>
            <a:lvl1pPr>
              <a:defRPr sz="3200"/>
            </a:lvl1pPr>
            <a:lvl2pPr>
              <a:buSzPct val="100000"/>
              <a:defRPr sz="2400"/>
            </a:lvl2pPr>
            <a:lvl3pPr>
              <a:buFont typeface="Wingdings" pitchFamily="2" charset="2"/>
              <a:buChar char="§"/>
              <a:defRPr sz="2400">
                <a:latin typeface="Arial" pitchFamily="34" charset="0"/>
                <a:cs typeface="Arial" pitchFamily="34" charset="0"/>
              </a:defRPr>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14D6C3-A1EB-43E2-974C-67F515D19E27}"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0C3BF6-6F0E-4D01-A171-AC7B1EB7D9F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23850" y="1268413"/>
            <a:ext cx="8424863" cy="792162"/>
          </a:xfrm>
        </p:spPr>
        <p:txBody>
          <a:bodyPr/>
          <a:lstStyle/>
          <a:p>
            <a:r>
              <a:rPr lang="en-US"/>
              <a:t>Click to edit Master 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38F323-03CD-4FC3-8621-87B38A7E6C0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9AFBD-594C-486B-9ADC-944B1414A645}"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850" y="917575"/>
            <a:ext cx="8424863"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323850" y="2060575"/>
            <a:ext cx="4143375" cy="4065588"/>
          </a:xfrm>
        </p:spPr>
        <p:txBody>
          <a:bodyPr/>
          <a:lstStyle>
            <a:lvl2pPr>
              <a:buSzPct val="100000"/>
              <a:defRPr/>
            </a:lvl2pPr>
            <a:lvl3pPr>
              <a:buFont typeface="Wingdings" pitchFamily="2" charset="2"/>
              <a:buChar char="§"/>
              <a:defRPr sz="2400">
                <a:latin typeface="Arial" pitchFamily="34" charset="0"/>
                <a:cs typeface="Arial" pitchFamily="34" charset="0"/>
              </a:defRPr>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19625" y="2060575"/>
            <a:ext cx="4143375" cy="4065588"/>
          </a:xfrm>
        </p:spPr>
        <p:txBody>
          <a:bodyPr/>
          <a:lstStyle>
            <a:lvl2pPr>
              <a:buSzPct val="100000"/>
              <a:defRPr/>
            </a:lvl2pPr>
            <a:lvl3pPr>
              <a:buFont typeface="Wingdings" pitchFamily="2" charset="2"/>
              <a:buChar char="§"/>
              <a:defRPr sz="2400">
                <a:latin typeface="Arial" pitchFamily="34" charset="0"/>
                <a:cs typeface="Arial" pitchFamily="34" charset="0"/>
              </a:defRPr>
            </a:lvl3pPr>
          </a:lstStyle>
          <a:p>
            <a:pPr lvl="0"/>
            <a:r>
              <a:rPr lang="en-US"/>
              <a:t>Click to edit Master text styles</a:t>
            </a:r>
          </a:p>
          <a:p>
            <a:pPr lvl="1"/>
            <a:r>
              <a:rPr lang="en-US"/>
              <a:t>Second level</a:t>
            </a:r>
          </a:p>
          <a:p>
            <a:pPr lvl="2"/>
            <a:r>
              <a:rPr lang="en-US"/>
              <a:t>Third level</a:t>
            </a:r>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91F4699-EB27-4604-9360-A1461653DD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2pPr>
              <a:buSzPct val="100000"/>
              <a:defRPr/>
            </a:lvl2pPr>
            <a:lvl3pPr>
              <a:buFont typeface="Wingdings" pitchFamily="2" charset="2"/>
              <a:buChar char="§"/>
              <a:defRPr sz="2400">
                <a:latin typeface="Arial" pitchFamily="34" charset="0"/>
                <a:cs typeface="Arial" pitchFamily="34" charset="0"/>
              </a:defRPr>
            </a:lvl3pPr>
          </a:lstStyle>
          <a:p>
            <a:pPr lvl="0"/>
            <a:r>
              <a:rPr lang="en-US"/>
              <a:t>Click to edit Master text styles</a:t>
            </a:r>
          </a:p>
          <a:p>
            <a:pPr lvl="1"/>
            <a:r>
              <a:rPr lang="en-US"/>
              <a:t>Second level</a:t>
            </a:r>
          </a:p>
          <a:p>
            <a:pPr lvl="2"/>
            <a:r>
              <a:rPr lang="en-US"/>
              <a:t>Third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9D8A533-569E-4A16-BA21-350C8888910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26A7E0-DCE5-4678-9FD5-67237F035E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23850" y="2060575"/>
            <a:ext cx="4135438" cy="4065588"/>
          </a:xfrm>
        </p:spPr>
        <p:txBody>
          <a:bodyPr/>
          <a:lstStyle>
            <a:lvl1pPr>
              <a:defRPr sz="2800"/>
            </a:lvl1pPr>
            <a:lvl2pPr>
              <a:buSzPct val="100000"/>
              <a:defRPr sz="2400"/>
            </a:lvl2pPr>
            <a:lvl3pPr>
              <a:buFont typeface="Wingdings" pitchFamily="2" charset="2"/>
              <a:buChar char="§"/>
              <a:defRPr sz="24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11688" y="2060575"/>
            <a:ext cx="4137025" cy="4065588"/>
          </a:xfrm>
        </p:spPr>
        <p:txBody>
          <a:bodyPr/>
          <a:lstStyle>
            <a:lvl1pPr>
              <a:defRPr sz="2800"/>
            </a:lvl1pPr>
            <a:lvl2pPr>
              <a:buSzPct val="100000"/>
              <a:defRPr sz="2400"/>
            </a:lvl2pPr>
            <a:lvl3pPr>
              <a:buFont typeface="Wingdings" pitchFamily="2" charset="2"/>
              <a:buChar char="§"/>
              <a:defRPr sz="24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10D701-C7B0-4B01-813B-6B55A710382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buSzPct val="100000"/>
              <a:defRPr sz="2400"/>
            </a:lvl2pPr>
            <a:lvl3pPr>
              <a:buFont typeface="Wingdings" pitchFamily="2" charset="2"/>
              <a:buChar char="§"/>
              <a:defRPr sz="2400">
                <a:latin typeface="Arial" pitchFamily="34" charset="0"/>
                <a:cs typeface="Arial" pitchFamily="34" charset="0"/>
              </a:defRPr>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AEBBA3-A39F-4CAF-BC84-3EE90E5EEF7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791310A-F2B7-49B0-81FC-1C2988E6955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0E4E3C6-16CC-46CE-AFBC-373A26E12D1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412"/>
            <a:ext cx="3008313" cy="13685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60575"/>
            <a:ext cx="5111750" cy="4065588"/>
          </a:xfrm>
        </p:spPr>
        <p:txBody>
          <a:bodyPr/>
          <a:lstStyle>
            <a:lvl1pPr>
              <a:defRPr sz="3200"/>
            </a:lvl1pPr>
            <a:lvl2pPr>
              <a:buSzPct val="100000"/>
              <a:defRPr sz="2800"/>
            </a:lvl2pPr>
            <a:lvl3pPr>
              <a:buFont typeface="Wingdings" pitchFamily="2" charset="2"/>
              <a:buChar char="§"/>
              <a:defRPr sz="28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67544" y="1268413"/>
            <a:ext cx="3008313" cy="48974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32578D1-7897-4CE1-9E1A-F62E2CF0D9B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4" name="Rectangle 10"/>
          <p:cNvSpPr>
            <a:spLocks noGrp="1" noChangeArrowheads="1"/>
          </p:cNvSpPr>
          <p:nvPr>
            <p:ph type="title"/>
          </p:nvPr>
        </p:nvSpPr>
        <p:spPr bwMode="auto">
          <a:xfrm>
            <a:off x="359568" y="1268413"/>
            <a:ext cx="8424863"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Heading</a:t>
            </a:r>
          </a:p>
        </p:txBody>
      </p:sp>
      <p:sp>
        <p:nvSpPr>
          <p:cNvPr id="1035" name="Rectangle 11"/>
          <p:cNvSpPr>
            <a:spLocks noGrp="1" noChangeArrowheads="1"/>
          </p:cNvSpPr>
          <p:nvPr>
            <p:ph type="body" idx="1"/>
          </p:nvPr>
        </p:nvSpPr>
        <p:spPr bwMode="auto">
          <a:xfrm>
            <a:off x="359568" y="2100262"/>
            <a:ext cx="8424863" cy="4065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Bullet</a:t>
            </a:r>
          </a:p>
          <a:p>
            <a:pPr lvl="1"/>
            <a:r>
              <a:rPr lang="en-US"/>
              <a:t>Sub-bullet</a:t>
            </a:r>
          </a:p>
          <a:p>
            <a:pPr lvl="4"/>
            <a:r>
              <a:rPr lang="en-US"/>
              <a:t>Sub-sub bullet</a:t>
            </a:r>
          </a:p>
        </p:txBody>
      </p:sp>
      <p:sp>
        <p:nvSpPr>
          <p:cNvPr id="1040" name="Rectangle 1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C6D48A6-E9BF-4D93-B037-D602465166D5}" type="slidenum">
              <a:rPr lang="en-US"/>
              <a:pPr/>
              <a:t>‹#›</a:t>
            </a:fld>
            <a:endParaRPr lang="en-US"/>
          </a:p>
        </p:txBody>
      </p:sp>
      <p:pic>
        <p:nvPicPr>
          <p:cNvPr id="9" name="Picture 8" descr="CMA_CMYK_AW.jpg"/>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7092280" y="194132"/>
            <a:ext cx="1800200" cy="930612"/>
          </a:xfrm>
          <a:prstGeom prst="rect">
            <a:avLst/>
          </a:prstGeom>
        </p:spPr>
      </p:pic>
      <p:cxnSp>
        <p:nvCxnSpPr>
          <p:cNvPr id="10" name="Straight Connector 9"/>
          <p:cNvCxnSpPr/>
          <p:nvPr/>
        </p:nvCxnSpPr>
        <p:spPr>
          <a:xfrm>
            <a:off x="0" y="1268760"/>
            <a:ext cx="9144000"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800" r:id="rId1"/>
    <p:sldLayoutId id="2147483649"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p:titleStyle>
    <p:bodyStyle>
      <a:lvl1pPr marL="358775" indent="-358775" algn="l" rtl="0" eaLnBrk="1" fontAlgn="base" hangingPunct="1">
        <a:spcBef>
          <a:spcPct val="20000"/>
        </a:spcBef>
        <a:spcAft>
          <a:spcPct val="20000"/>
        </a:spcAft>
        <a:buClr>
          <a:schemeClr val="bg2"/>
        </a:buClr>
        <a:buSzPct val="100000"/>
        <a:buFont typeface="Univers" pitchFamily="34" charset="0"/>
        <a:buChar char="●"/>
        <a:defRPr sz="2800" b="1">
          <a:solidFill>
            <a:schemeClr val="tx1"/>
          </a:solidFill>
          <a:latin typeface="Arial" pitchFamily="34" charset="0"/>
          <a:ea typeface="+mn-ea"/>
          <a:cs typeface="Arial" pitchFamily="34" charset="0"/>
        </a:defRPr>
      </a:lvl1pPr>
      <a:lvl2pPr marL="892175" indent="-354013" algn="l" rtl="0" eaLnBrk="1" fontAlgn="base" hangingPunct="1">
        <a:spcBef>
          <a:spcPct val="20000"/>
        </a:spcBef>
        <a:spcAft>
          <a:spcPct val="20000"/>
        </a:spcAft>
        <a:buSzPct val="200000"/>
        <a:buFont typeface="Univers" pitchFamily="34" charset="0"/>
        <a:buChar char="-"/>
        <a:defRPr sz="2400">
          <a:solidFill>
            <a:schemeClr val="tx1"/>
          </a:solidFill>
          <a:latin typeface="Arial" pitchFamily="34" charset="0"/>
          <a:cs typeface="Arial" pitchFamily="34" charset="0"/>
        </a:defRPr>
      </a:lvl2pPr>
      <a:lvl3pPr marL="1438275" indent="-366713" algn="l" rtl="0" eaLnBrk="1" fontAlgn="base" hangingPunct="1">
        <a:spcBef>
          <a:spcPct val="20000"/>
        </a:spcBef>
        <a:spcAft>
          <a:spcPct val="20000"/>
        </a:spcAft>
        <a:buChar char="•"/>
        <a:defRPr sz="2000">
          <a:solidFill>
            <a:schemeClr val="tx1"/>
          </a:solidFill>
          <a:latin typeface="+mn-lt"/>
        </a:defRPr>
      </a:lvl3pPr>
      <a:lvl4pPr marL="2071688" indent="-228600" algn="l" rtl="0" eaLnBrk="1" fontAlgn="base" hangingPunct="1">
        <a:spcBef>
          <a:spcPct val="20000"/>
        </a:spcBef>
        <a:spcAft>
          <a:spcPct val="0"/>
        </a:spcAft>
        <a:buChar char="–"/>
        <a:defRPr sz="2000">
          <a:solidFill>
            <a:schemeClr val="tx1"/>
          </a:solidFill>
          <a:latin typeface="Arial" charset="0"/>
        </a:defRPr>
      </a:lvl4pPr>
      <a:lvl5pPr marL="1254125" indent="-358775" algn="l" rtl="0" eaLnBrk="1" fontAlgn="base" hangingPunct="1">
        <a:spcBef>
          <a:spcPct val="20000"/>
        </a:spcBef>
        <a:spcAft>
          <a:spcPct val="0"/>
        </a:spcAft>
        <a:buFont typeface="Wingdings" pitchFamily="2" charset="2"/>
        <a:buChar char="§"/>
        <a:defRPr sz="2400">
          <a:solidFill>
            <a:schemeClr val="tx1"/>
          </a:solidFill>
          <a:latin typeface="Arial" charset="0"/>
        </a:defRPr>
      </a:lvl5pPr>
      <a:lvl6pPr marL="2936875" indent="-228600" algn="l" rtl="0" eaLnBrk="1" fontAlgn="base" hangingPunct="1">
        <a:spcBef>
          <a:spcPct val="20000"/>
        </a:spcBef>
        <a:spcAft>
          <a:spcPct val="0"/>
        </a:spcAft>
        <a:buChar char="»"/>
        <a:defRPr sz="2000">
          <a:solidFill>
            <a:schemeClr val="tx1"/>
          </a:solidFill>
          <a:latin typeface="Arial" charset="0"/>
        </a:defRPr>
      </a:lvl6pPr>
      <a:lvl7pPr marL="3394075" indent="-228600" algn="l" rtl="0" eaLnBrk="1" fontAlgn="base" hangingPunct="1">
        <a:spcBef>
          <a:spcPct val="20000"/>
        </a:spcBef>
        <a:spcAft>
          <a:spcPct val="0"/>
        </a:spcAft>
        <a:buChar char="»"/>
        <a:defRPr sz="2000">
          <a:solidFill>
            <a:schemeClr val="tx1"/>
          </a:solidFill>
          <a:latin typeface="Arial" charset="0"/>
        </a:defRPr>
      </a:lvl7pPr>
      <a:lvl8pPr marL="3851275" indent="-228600" algn="l" rtl="0" eaLnBrk="1" fontAlgn="base" hangingPunct="1">
        <a:spcBef>
          <a:spcPct val="20000"/>
        </a:spcBef>
        <a:spcAft>
          <a:spcPct val="0"/>
        </a:spcAft>
        <a:buChar char="»"/>
        <a:defRPr sz="2000">
          <a:solidFill>
            <a:schemeClr val="tx1"/>
          </a:solidFill>
          <a:latin typeface="Arial" charset="0"/>
        </a:defRPr>
      </a:lvl8pPr>
      <a:lvl9pPr marL="4308475"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4" name="Rectangle 10"/>
          <p:cNvSpPr>
            <a:spLocks noGrp="1" noChangeArrowheads="1"/>
          </p:cNvSpPr>
          <p:nvPr>
            <p:ph type="title"/>
          </p:nvPr>
        </p:nvSpPr>
        <p:spPr bwMode="auto">
          <a:xfrm>
            <a:off x="323850" y="917575"/>
            <a:ext cx="842486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5" name="Rectangle 11"/>
          <p:cNvSpPr>
            <a:spLocks noGrp="1" noChangeArrowheads="1"/>
          </p:cNvSpPr>
          <p:nvPr>
            <p:ph type="body" idx="1"/>
          </p:nvPr>
        </p:nvSpPr>
        <p:spPr bwMode="auto">
          <a:xfrm>
            <a:off x="323850" y="2060575"/>
            <a:ext cx="8424863" cy="40655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p:txBody>
      </p:sp>
      <p:sp>
        <p:nvSpPr>
          <p:cNvPr id="1040" name="Rectangle 1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C6D48A6-E9BF-4D93-B037-D602465166D5}" type="slidenum">
              <a:rPr lang="en-US" smtClean="0"/>
              <a:pPr/>
              <a:t>‹#›</a:t>
            </a:fld>
            <a:endParaRPr lang="en-US"/>
          </a:p>
        </p:txBody>
      </p:sp>
      <p:pic>
        <p:nvPicPr>
          <p:cNvPr id="9" name="Picture 8" descr="CMA_CMYK_AW.jpg"/>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7092280" y="194132"/>
            <a:ext cx="1800200" cy="930612"/>
          </a:xfrm>
          <a:prstGeom prst="rect">
            <a:avLst/>
          </a:prstGeom>
        </p:spPr>
      </p:pic>
      <p:cxnSp>
        <p:nvCxnSpPr>
          <p:cNvPr id="10" name="Straight Connector 9"/>
          <p:cNvCxnSpPr/>
          <p:nvPr/>
        </p:nvCxnSpPr>
        <p:spPr>
          <a:xfrm>
            <a:off x="0" y="1268413"/>
            <a:ext cx="9144000" cy="0"/>
          </a:xfrm>
          <a:prstGeom prst="line">
            <a:avLst/>
          </a:prstGeom>
          <a:ln>
            <a:solidFill>
              <a:srgbClr val="0070C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ftr="0" dt="0"/>
  <p:txStyles>
    <p:title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p:titleStyle>
    <p:bodyStyle>
      <a:lvl1pPr marL="358775" indent="-358775" algn="l" rtl="0" eaLnBrk="1" fontAlgn="base" hangingPunct="1">
        <a:spcBef>
          <a:spcPct val="20000"/>
        </a:spcBef>
        <a:spcAft>
          <a:spcPct val="20000"/>
        </a:spcAft>
        <a:buClr>
          <a:schemeClr val="bg2"/>
        </a:buClr>
        <a:buSzPct val="115000"/>
        <a:buFont typeface="Univers" pitchFamily="34" charset="0"/>
        <a:buChar char="●"/>
        <a:defRPr sz="2800" b="1">
          <a:solidFill>
            <a:schemeClr val="tx1"/>
          </a:solidFill>
          <a:latin typeface="Arial" pitchFamily="34" charset="0"/>
          <a:ea typeface="+mn-ea"/>
          <a:cs typeface="Arial" pitchFamily="34" charset="0"/>
        </a:defRPr>
      </a:lvl1pPr>
      <a:lvl2pPr marL="892175" indent="-354013" algn="l" rtl="0" eaLnBrk="1" fontAlgn="base" hangingPunct="1">
        <a:spcBef>
          <a:spcPct val="20000"/>
        </a:spcBef>
        <a:spcAft>
          <a:spcPct val="20000"/>
        </a:spcAft>
        <a:buSzPct val="200000"/>
        <a:buFont typeface="Univers" pitchFamily="34" charset="0"/>
        <a:buChar char="-"/>
        <a:defRPr sz="2400">
          <a:solidFill>
            <a:schemeClr val="tx1"/>
          </a:solidFill>
          <a:latin typeface="Arial" pitchFamily="34" charset="0"/>
          <a:cs typeface="Arial" pitchFamily="34" charset="0"/>
        </a:defRPr>
      </a:lvl2pPr>
      <a:lvl3pPr marL="1438275" indent="-366713" algn="l" rtl="0" eaLnBrk="1" fontAlgn="base" hangingPunct="1">
        <a:spcBef>
          <a:spcPct val="20000"/>
        </a:spcBef>
        <a:spcAft>
          <a:spcPct val="20000"/>
        </a:spcAft>
        <a:buChar char="•"/>
        <a:defRPr sz="2000">
          <a:solidFill>
            <a:schemeClr val="tx1"/>
          </a:solidFill>
          <a:latin typeface="+mn-lt"/>
        </a:defRPr>
      </a:lvl3pPr>
      <a:lvl4pPr marL="2071688" indent="-228600" algn="l" rtl="0" eaLnBrk="1" fontAlgn="base" hangingPunct="1">
        <a:spcBef>
          <a:spcPct val="20000"/>
        </a:spcBef>
        <a:spcAft>
          <a:spcPct val="0"/>
        </a:spcAft>
        <a:buChar char="–"/>
        <a:defRPr sz="2000">
          <a:solidFill>
            <a:schemeClr val="tx1"/>
          </a:solidFill>
          <a:latin typeface="Arial" charset="0"/>
        </a:defRPr>
      </a:lvl4pPr>
      <a:lvl5pPr marL="2479675" indent="-228600" algn="l" rtl="0" eaLnBrk="1" fontAlgn="base" hangingPunct="1">
        <a:spcBef>
          <a:spcPct val="20000"/>
        </a:spcBef>
        <a:spcAft>
          <a:spcPct val="0"/>
        </a:spcAft>
        <a:buChar char="»"/>
        <a:defRPr sz="2000">
          <a:solidFill>
            <a:schemeClr val="tx1"/>
          </a:solidFill>
          <a:latin typeface="Arial" charset="0"/>
        </a:defRPr>
      </a:lvl5pPr>
      <a:lvl6pPr marL="2936875" indent="-228600" algn="l" rtl="0" eaLnBrk="1" fontAlgn="base" hangingPunct="1">
        <a:spcBef>
          <a:spcPct val="20000"/>
        </a:spcBef>
        <a:spcAft>
          <a:spcPct val="0"/>
        </a:spcAft>
        <a:buChar char="»"/>
        <a:defRPr sz="2000">
          <a:solidFill>
            <a:schemeClr val="tx1"/>
          </a:solidFill>
          <a:latin typeface="Arial" charset="0"/>
        </a:defRPr>
      </a:lvl6pPr>
      <a:lvl7pPr marL="3394075" indent="-228600" algn="l" rtl="0" eaLnBrk="1" fontAlgn="base" hangingPunct="1">
        <a:spcBef>
          <a:spcPct val="20000"/>
        </a:spcBef>
        <a:spcAft>
          <a:spcPct val="0"/>
        </a:spcAft>
        <a:buChar char="»"/>
        <a:defRPr sz="2000">
          <a:solidFill>
            <a:schemeClr val="tx1"/>
          </a:solidFill>
          <a:latin typeface="Arial" charset="0"/>
        </a:defRPr>
      </a:lvl7pPr>
      <a:lvl8pPr marL="3851275" indent="-228600" algn="l" rtl="0" eaLnBrk="1" fontAlgn="base" hangingPunct="1">
        <a:spcBef>
          <a:spcPct val="20000"/>
        </a:spcBef>
        <a:spcAft>
          <a:spcPct val="0"/>
        </a:spcAft>
        <a:buChar char="»"/>
        <a:defRPr sz="2000">
          <a:solidFill>
            <a:schemeClr val="tx1"/>
          </a:solidFill>
          <a:latin typeface="Arial" charset="0"/>
        </a:defRPr>
      </a:lvl8pPr>
      <a:lvl9pPr marL="4308475"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overnment/case-studies/private-healthcare-provider-fixed-prices-with-consultants"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hyperlink" Target="https://cheatingorcompeting.campaign.gov.uk/" TargetMode="External"/><Relationship Id="rId5" Type="http://schemas.openxmlformats.org/officeDocument/2006/relationships/hyperlink" Target="https://www.gov.uk/government/publications/medical-practitioners-advice-on-competition-law/private-medical-practitioners-information-about-fees" TargetMode="External"/><Relationship Id="rId4" Type="http://schemas.openxmlformats.org/officeDocument/2006/relationships/hyperlink" Target="https://www.gov.uk/government/publications/medical-practitioners-advice-on-competition-law/private-medical-practitioners-information-on-competition-law"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gov.uk/government/news/procurement-tool-targets-bid-rigging-cheats"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hyperlink" Target="http://www.mrscienceshow.com/2010/06/bring-us-your-burning-science-questions.html" TargetMode="Externa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0779" y="5794990"/>
            <a:ext cx="7068029" cy="707886"/>
          </a:xfrm>
          <a:prstGeom prst="rect">
            <a:avLst/>
          </a:prstGeom>
          <a:noFill/>
        </p:spPr>
        <p:txBody>
          <a:bodyPr wrap="square" lIns="91440" tIns="45720" rIns="91440" bIns="45720" rtlCol="0" anchor="t">
            <a:spAutoFit/>
          </a:bodyPr>
          <a:lstStyle/>
          <a:p>
            <a:r>
              <a:rPr lang="en-GB" sz="2000" b="1" dirty="0">
                <a:latin typeface="Arial"/>
                <a:cs typeface="Arial"/>
              </a:rPr>
              <a:t>Louise </a:t>
            </a:r>
            <a:r>
              <a:rPr lang="en-GB" sz="2000" b="1" dirty="0" err="1">
                <a:latin typeface="Arial"/>
                <a:cs typeface="Arial"/>
              </a:rPr>
              <a:t>Banér</a:t>
            </a:r>
            <a:r>
              <a:rPr lang="en-GB" sz="2000" b="1" dirty="0">
                <a:latin typeface="Arial"/>
                <a:cs typeface="Arial"/>
              </a:rPr>
              <a:t>, </a:t>
            </a:r>
            <a:r>
              <a:rPr lang="en-GB" sz="2000" dirty="0">
                <a:latin typeface="Arial"/>
                <a:cs typeface="Arial"/>
              </a:rPr>
              <a:t>Director, CMA</a:t>
            </a:r>
          </a:p>
          <a:p>
            <a:r>
              <a:rPr lang="en-GB" sz="2000" dirty="0">
                <a:latin typeface="Arial"/>
                <a:cs typeface="Arial"/>
              </a:rPr>
              <a:t> </a:t>
            </a:r>
          </a:p>
        </p:txBody>
      </p:sp>
      <p:sp>
        <p:nvSpPr>
          <p:cNvPr id="4" name="Title 1"/>
          <p:cNvSpPr txBox="1">
            <a:spLocks/>
          </p:cNvSpPr>
          <p:nvPr/>
        </p:nvSpPr>
        <p:spPr bwMode="auto">
          <a:xfrm>
            <a:off x="467630" y="1456192"/>
            <a:ext cx="8208913" cy="23128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endParaRPr lang="en-GB" kern="0" dirty="0"/>
          </a:p>
          <a:p>
            <a:pPr algn="ctr"/>
            <a:r>
              <a:rPr lang="en-US" dirty="0">
                <a:latin typeface="Arial"/>
                <a:cs typeface="Arial"/>
              </a:rPr>
              <a:t>Private healthcare and competition rules - what you need to know  </a:t>
            </a:r>
            <a:endParaRPr lang="en-US" dirty="0"/>
          </a:p>
          <a:p>
            <a:endParaRPr lang="en-US" dirty="0"/>
          </a:p>
          <a:p>
            <a:endParaRPr lang="en-GB" kern="0" dirty="0"/>
          </a:p>
        </p:txBody>
      </p:sp>
      <p:sp>
        <p:nvSpPr>
          <p:cNvPr id="5" name="Title 1">
            <a:extLst>
              <a:ext uri="{FF2B5EF4-FFF2-40B4-BE49-F238E27FC236}">
                <a16:creationId xmlns:a16="http://schemas.microsoft.com/office/drawing/2014/main" id="{4B1FBEA0-F5AA-4021-B6C2-57CCC2D0D191}"/>
              </a:ext>
            </a:extLst>
          </p:cNvPr>
          <p:cNvSpPr txBox="1">
            <a:spLocks/>
          </p:cNvSpPr>
          <p:nvPr/>
        </p:nvSpPr>
        <p:spPr bwMode="auto">
          <a:xfrm>
            <a:off x="542209" y="2948940"/>
            <a:ext cx="8277493" cy="23128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40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endParaRPr lang="en-GB" kern="0"/>
          </a:p>
          <a:p>
            <a:endParaRPr lang="en-GB" kern="0"/>
          </a:p>
          <a:p>
            <a:endParaRPr lang="en-US"/>
          </a:p>
          <a:p>
            <a:endParaRPr lang="en-GB" kern="0"/>
          </a:p>
        </p:txBody>
      </p:sp>
      <p:pic>
        <p:nvPicPr>
          <p:cNvPr id="7" name="Picture 6" descr="Cheating or Competing? It's your business to know the difference ">
            <a:extLst>
              <a:ext uri="{FF2B5EF4-FFF2-40B4-BE49-F238E27FC236}">
                <a16:creationId xmlns:a16="http://schemas.microsoft.com/office/drawing/2014/main" id="{1EAF8996-B040-496F-8023-F523B0B72B6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6926"/>
          <a:stretch/>
        </p:blipFill>
        <p:spPr bwMode="auto">
          <a:xfrm>
            <a:off x="2326436" y="3499011"/>
            <a:ext cx="4491127" cy="1902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88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CFBD4-C346-4040-AAA6-EB3292C98606}"/>
              </a:ext>
            </a:extLst>
          </p:cNvPr>
          <p:cNvSpPr>
            <a:spLocks noGrp="1"/>
          </p:cNvSpPr>
          <p:nvPr>
            <p:ph type="title"/>
          </p:nvPr>
        </p:nvSpPr>
        <p:spPr>
          <a:xfrm>
            <a:off x="323850" y="546577"/>
            <a:ext cx="8424863" cy="558482"/>
          </a:xfrm>
        </p:spPr>
        <p:txBody>
          <a:bodyPr/>
          <a:lstStyle/>
          <a:p>
            <a:r>
              <a:rPr lang="en-GB" dirty="0"/>
              <a:t>Avoiding Facilitation</a:t>
            </a:r>
          </a:p>
        </p:txBody>
      </p:sp>
      <p:sp>
        <p:nvSpPr>
          <p:cNvPr id="3" name="Content Placeholder 2">
            <a:extLst>
              <a:ext uri="{FF2B5EF4-FFF2-40B4-BE49-F238E27FC236}">
                <a16:creationId xmlns:a16="http://schemas.microsoft.com/office/drawing/2014/main" id="{A318E4DA-73B2-48C6-AEF4-FF4AF87FA8F0}"/>
              </a:ext>
            </a:extLst>
          </p:cNvPr>
          <p:cNvSpPr>
            <a:spLocks noGrp="1"/>
          </p:cNvSpPr>
          <p:nvPr>
            <p:ph sz="half" idx="1"/>
          </p:nvPr>
        </p:nvSpPr>
        <p:spPr>
          <a:xfrm>
            <a:off x="323850" y="1442720"/>
            <a:ext cx="8362950" cy="4185603"/>
          </a:xfrm>
        </p:spPr>
        <p:txBody>
          <a:bodyPr/>
          <a:lstStyle/>
          <a:p>
            <a:r>
              <a:rPr lang="en-GB" sz="2700" b="0" dirty="0"/>
              <a:t>Reasonable for individuals working within the same industry to co-operate in certain circumstances (previous slide)</a:t>
            </a:r>
          </a:p>
          <a:p>
            <a:r>
              <a:rPr lang="en-GB" sz="2700" b="0" dirty="0"/>
              <a:t>May be tempting for providers or co-ordinating bodies to facilitate this co-operation</a:t>
            </a:r>
          </a:p>
          <a:p>
            <a:r>
              <a:rPr lang="en-GB" sz="2700" b="0" dirty="0"/>
              <a:t>Must ensure that this stays within the law </a:t>
            </a:r>
          </a:p>
          <a:p>
            <a:r>
              <a:rPr lang="en-GB" sz="2700" b="0" dirty="0"/>
              <a:t>If in doubt – do not participate – state that you will not do so and the reasons why</a:t>
            </a:r>
          </a:p>
        </p:txBody>
      </p:sp>
      <p:sp>
        <p:nvSpPr>
          <p:cNvPr id="5" name="Slide Number Placeholder 4">
            <a:extLst>
              <a:ext uri="{FF2B5EF4-FFF2-40B4-BE49-F238E27FC236}">
                <a16:creationId xmlns:a16="http://schemas.microsoft.com/office/drawing/2014/main" id="{882ECE5D-21C5-4E3F-A389-1AFAF9CD8301}"/>
              </a:ext>
            </a:extLst>
          </p:cNvPr>
          <p:cNvSpPr>
            <a:spLocks noGrp="1"/>
          </p:cNvSpPr>
          <p:nvPr>
            <p:ph type="sldNum" sz="quarter" idx="12"/>
          </p:nvPr>
        </p:nvSpPr>
        <p:spPr/>
        <p:txBody>
          <a:bodyPr/>
          <a:lstStyle/>
          <a:p>
            <a:fld id="{0810D701-C7B0-4B01-813B-6B55A710382E}" type="slidenum">
              <a:rPr lang="en-US" smtClean="0"/>
              <a:pPr/>
              <a:t>10</a:t>
            </a:fld>
            <a:endParaRPr lang="en-US"/>
          </a:p>
        </p:txBody>
      </p:sp>
    </p:spTree>
    <p:extLst>
      <p:ext uri="{BB962C8B-B14F-4D97-AF65-F5344CB8AC3E}">
        <p14:creationId xmlns:p14="http://schemas.microsoft.com/office/powerpoint/2010/main" val="242580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5DC059-DE2B-4DD3-BD89-B7C6E4A94EFB}"/>
              </a:ext>
            </a:extLst>
          </p:cNvPr>
          <p:cNvSpPr>
            <a:spLocks noGrp="1"/>
          </p:cNvSpPr>
          <p:nvPr>
            <p:ph type="sldNum" sz="quarter" idx="12"/>
          </p:nvPr>
        </p:nvSpPr>
        <p:spPr/>
        <p:txBody>
          <a:bodyPr/>
          <a:lstStyle/>
          <a:p>
            <a:fld id="{60E4E3C6-16CC-46CE-AFBC-373A26E12D15}" type="slidenum">
              <a:rPr lang="en-US" smtClean="0"/>
              <a:pPr/>
              <a:t>11</a:t>
            </a:fld>
            <a:endParaRPr lang="en-US"/>
          </a:p>
        </p:txBody>
      </p:sp>
      <p:sp>
        <p:nvSpPr>
          <p:cNvPr id="3" name="Rectangle 2">
            <a:extLst>
              <a:ext uri="{FF2B5EF4-FFF2-40B4-BE49-F238E27FC236}">
                <a16:creationId xmlns:a16="http://schemas.microsoft.com/office/drawing/2014/main" id="{A8CC3AE9-9EC3-4045-9D30-22F81E299F9E}"/>
              </a:ext>
            </a:extLst>
          </p:cNvPr>
          <p:cNvSpPr txBox="1">
            <a:spLocks noChangeArrowheads="1"/>
          </p:cNvSpPr>
          <p:nvPr/>
        </p:nvSpPr>
        <p:spPr bwMode="auto">
          <a:xfrm>
            <a:off x="179512" y="216694"/>
            <a:ext cx="6696744"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defRPr/>
            </a:pPr>
            <a:r>
              <a:rPr lang="en-US" sz="3200" b="1" kern="0">
                <a:solidFill>
                  <a:srgbClr val="0068AE"/>
                </a:solidFill>
                <a:latin typeface="Arial"/>
                <a:cs typeface="Arial"/>
              </a:rPr>
              <a:t>Research - business understanding of the law</a:t>
            </a:r>
            <a:endParaRPr kumimoji="0" lang="en-US" sz="3200" b="1" i="0" u="none" strike="noStrike" kern="0" cap="none" spc="0" normalizeH="0" baseline="0" noProof="0">
              <a:ln>
                <a:noFill/>
              </a:ln>
              <a:solidFill>
                <a:srgbClr val="0068AE"/>
              </a:solidFill>
              <a:effectLst/>
              <a:uLnTx/>
              <a:uFillTx/>
              <a:latin typeface="Arial"/>
              <a:cs typeface="Arial"/>
            </a:endParaRPr>
          </a:p>
        </p:txBody>
      </p:sp>
      <p:pic>
        <p:nvPicPr>
          <p:cNvPr id="4" name="Picture 3">
            <a:extLst>
              <a:ext uri="{FF2B5EF4-FFF2-40B4-BE49-F238E27FC236}">
                <a16:creationId xmlns:a16="http://schemas.microsoft.com/office/drawing/2014/main" id="{8AF7904A-B76E-457C-A3BA-4FB2B5AC378D}"/>
              </a:ext>
            </a:extLst>
          </p:cNvPr>
          <p:cNvPicPr>
            <a:picLocks noChangeAspect="1"/>
          </p:cNvPicPr>
          <p:nvPr/>
        </p:nvPicPr>
        <p:blipFill>
          <a:blip r:embed="rId3"/>
          <a:stretch>
            <a:fillRect/>
          </a:stretch>
        </p:blipFill>
        <p:spPr>
          <a:xfrm>
            <a:off x="4114800" y="1351280"/>
            <a:ext cx="5029200" cy="5290026"/>
          </a:xfrm>
          <a:prstGeom prst="rect">
            <a:avLst/>
          </a:prstGeom>
        </p:spPr>
      </p:pic>
      <p:sp>
        <p:nvSpPr>
          <p:cNvPr id="6" name="TextBox 5">
            <a:extLst>
              <a:ext uri="{FF2B5EF4-FFF2-40B4-BE49-F238E27FC236}">
                <a16:creationId xmlns:a16="http://schemas.microsoft.com/office/drawing/2014/main" id="{BFFB3E17-0864-459A-B340-FACD4EF352EA}"/>
              </a:ext>
            </a:extLst>
          </p:cNvPr>
          <p:cNvSpPr txBox="1"/>
          <p:nvPr/>
        </p:nvSpPr>
        <p:spPr>
          <a:xfrm>
            <a:off x="327274" y="1225689"/>
            <a:ext cx="4057208" cy="4893647"/>
          </a:xfrm>
          <a:prstGeom prst="rect">
            <a:avLst/>
          </a:prstGeom>
          <a:noFill/>
        </p:spPr>
        <p:txBody>
          <a:bodyPr wrap="square" rtlCol="0">
            <a:spAutoFit/>
          </a:bodyPr>
          <a:lstStyle/>
          <a:p>
            <a:pPr marL="285750" indent="-285750">
              <a:buFont typeface="Arial" panose="020B0604020202020204" pitchFamily="34" charset="0"/>
              <a:buChar char="•"/>
            </a:pPr>
            <a:r>
              <a:rPr lang="en-GB" sz="2400" dirty="0"/>
              <a:t>Research shows businesses lack understanding of competition law</a:t>
            </a:r>
          </a:p>
          <a:p>
            <a:pPr marL="285750" indent="-285750">
              <a:buFont typeface="Arial" panose="020B0604020202020204" pitchFamily="34" charset="0"/>
              <a:buChar char="•"/>
            </a:pPr>
            <a:r>
              <a:rPr lang="en-GB" sz="2400" dirty="0"/>
              <a:t>In times of economic stress anti-competitive activity can be more prevalent </a:t>
            </a:r>
          </a:p>
          <a:p>
            <a:pPr marL="285750" indent="-285750">
              <a:buFont typeface="Arial" panose="020B0604020202020204" pitchFamily="34" charset="0"/>
              <a:buChar char="•"/>
            </a:pPr>
            <a:r>
              <a:rPr lang="en-GB" sz="2400" dirty="0"/>
              <a:t>The consequences of getting caught breaking the law are serious – businesses ought to take competition law seriously</a:t>
            </a:r>
          </a:p>
        </p:txBody>
      </p:sp>
    </p:spTree>
    <p:extLst>
      <p:ext uri="{BB962C8B-B14F-4D97-AF65-F5344CB8AC3E}">
        <p14:creationId xmlns:p14="http://schemas.microsoft.com/office/powerpoint/2010/main" val="591275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70" name="Rectangle 6"/>
          <p:cNvSpPr>
            <a:spLocks noGrp="1" noChangeArrowheads="1"/>
          </p:cNvSpPr>
          <p:nvPr>
            <p:ph sz="half" idx="1"/>
          </p:nvPr>
        </p:nvSpPr>
        <p:spPr>
          <a:xfrm>
            <a:off x="390524" y="1574569"/>
            <a:ext cx="8550275" cy="4670655"/>
          </a:xfrm>
        </p:spPr>
        <p:txBody>
          <a:bodyPr/>
          <a:lstStyle/>
          <a:p>
            <a:pPr>
              <a:spcAft>
                <a:spcPts val="1200"/>
              </a:spcAft>
            </a:pPr>
            <a:r>
              <a:rPr lang="en-GB" b="0" dirty="0">
                <a:latin typeface="Arial"/>
                <a:cs typeface="Arial"/>
              </a:rPr>
              <a:t>Ensure you and anyone who works for you in private practice receive appropriate competition compliance training /awareness</a:t>
            </a:r>
          </a:p>
          <a:p>
            <a:pPr>
              <a:spcAft>
                <a:spcPts val="1200"/>
              </a:spcAft>
            </a:pPr>
            <a:r>
              <a:rPr lang="en-GB" b="0" dirty="0">
                <a:latin typeface="Arial"/>
                <a:cs typeface="Arial"/>
              </a:rPr>
              <a:t>Promote compliance in your consultant groups</a:t>
            </a:r>
          </a:p>
          <a:p>
            <a:pPr>
              <a:spcAft>
                <a:spcPts val="1200"/>
              </a:spcAft>
            </a:pPr>
            <a:r>
              <a:rPr lang="en-GB" b="0" dirty="0">
                <a:latin typeface="Arial"/>
                <a:cs typeface="Arial"/>
              </a:rPr>
              <a:t>Be aware of facilitation</a:t>
            </a:r>
          </a:p>
          <a:p>
            <a:pPr>
              <a:spcAft>
                <a:spcPts val="1200"/>
              </a:spcAft>
            </a:pPr>
            <a:r>
              <a:rPr lang="en-GB" b="0" dirty="0">
                <a:latin typeface="Arial"/>
                <a:cs typeface="Arial"/>
              </a:rPr>
              <a:t>Seek legal advice if think you are at risk of breaking competition law</a:t>
            </a:r>
          </a:p>
          <a:p>
            <a:pPr>
              <a:spcAft>
                <a:spcPts val="1200"/>
              </a:spcAft>
            </a:pPr>
            <a:r>
              <a:rPr lang="en-GB" b="0" dirty="0">
                <a:latin typeface="Arial"/>
                <a:cs typeface="Arial"/>
              </a:rPr>
              <a:t>Report anti-competitive behaviour to CMA</a:t>
            </a:r>
          </a:p>
        </p:txBody>
      </p:sp>
      <p:sp>
        <p:nvSpPr>
          <p:cNvPr id="7" name="Slide Number Placeholder 6"/>
          <p:cNvSpPr>
            <a:spLocks noGrp="1"/>
          </p:cNvSpPr>
          <p:nvPr>
            <p:ph type="sldNum" sz="quarter" idx="12"/>
          </p:nvPr>
        </p:nvSpPr>
        <p:spPr/>
        <p:txBody>
          <a:bodyPr/>
          <a:lstStyle/>
          <a:p>
            <a:fld id="{BA29C526-E8D5-4F2F-8BAD-B111E99C0399}" type="slidenum">
              <a:rPr lang="en-US"/>
              <a:pPr/>
              <a:t>12</a:t>
            </a:fld>
            <a:endParaRPr lang="en-US"/>
          </a:p>
        </p:txBody>
      </p:sp>
      <p:sp>
        <p:nvSpPr>
          <p:cNvPr id="6" name="Rectangle 5"/>
          <p:cNvSpPr txBox="1">
            <a:spLocks noChangeArrowheads="1"/>
          </p:cNvSpPr>
          <p:nvPr/>
        </p:nvSpPr>
        <p:spPr bwMode="auto">
          <a:xfrm>
            <a:off x="226219" y="482141"/>
            <a:ext cx="8460581"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r>
              <a:rPr lang="en-GB" kern="0" dirty="0">
                <a:latin typeface="Arial"/>
                <a:cs typeface="Arial"/>
              </a:rPr>
              <a:t>Best practice / compliance</a:t>
            </a:r>
          </a:p>
        </p:txBody>
      </p:sp>
    </p:spTree>
    <p:extLst>
      <p:ext uri="{BB962C8B-B14F-4D97-AF65-F5344CB8AC3E}">
        <p14:creationId xmlns:p14="http://schemas.microsoft.com/office/powerpoint/2010/main" val="1707184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799535" y="2863758"/>
            <a:ext cx="2824882" cy="2213226"/>
          </a:xfrm>
          <a:prstGeom prst="rect">
            <a:avLst/>
          </a:prstGeom>
        </p:spPr>
      </p:pic>
      <p:sp>
        <p:nvSpPr>
          <p:cNvPr id="7" name="TextBox 6"/>
          <p:cNvSpPr txBox="1"/>
          <p:nvPr/>
        </p:nvSpPr>
        <p:spPr>
          <a:xfrm>
            <a:off x="204348" y="1493695"/>
            <a:ext cx="4015256" cy="1323439"/>
          </a:xfrm>
          <a:prstGeom prst="rect">
            <a:avLst/>
          </a:prstGeom>
          <a:ln>
            <a:no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GB" sz="2000"/>
              <a:t>If </a:t>
            </a:r>
            <a:r>
              <a:rPr lang="en-GB" sz="2000">
                <a:solidFill>
                  <a:schemeClr val="bg1"/>
                </a:solidFill>
              </a:rPr>
              <a:t>you have information about a cartel (e.g. price-fixing, market-sharing, bid-rigging) but are </a:t>
            </a:r>
            <a:r>
              <a:rPr lang="en-GB" sz="2000" b="1" u="sng">
                <a:solidFill>
                  <a:schemeClr val="bg1"/>
                </a:solidFill>
              </a:rPr>
              <a:t>not directly involved</a:t>
            </a:r>
          </a:p>
        </p:txBody>
      </p:sp>
      <p:sp>
        <p:nvSpPr>
          <p:cNvPr id="8" name="TextBox 7"/>
          <p:cNvSpPr txBox="1"/>
          <p:nvPr/>
        </p:nvSpPr>
        <p:spPr>
          <a:xfrm>
            <a:off x="4572000" y="1493695"/>
            <a:ext cx="4392487" cy="132343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en-GB" sz="2000"/>
              <a:t>If you think you may have been involved in something illegal, you may escape fines or sanctions if you </a:t>
            </a:r>
            <a:r>
              <a:rPr lang="en-GB" sz="2000" b="1" u="sng"/>
              <a:t>come to us first</a:t>
            </a:r>
          </a:p>
        </p:txBody>
      </p:sp>
      <p:pic>
        <p:nvPicPr>
          <p:cNvPr id="9" name="Picture 8"/>
          <p:cNvPicPr>
            <a:picLocks noChangeAspect="1"/>
          </p:cNvPicPr>
          <p:nvPr/>
        </p:nvPicPr>
        <p:blipFill>
          <a:blip r:embed="rId4"/>
          <a:stretch>
            <a:fillRect/>
          </a:stretch>
        </p:blipFill>
        <p:spPr>
          <a:xfrm>
            <a:off x="4381291" y="2908004"/>
            <a:ext cx="1944216" cy="1926087"/>
          </a:xfrm>
          <a:prstGeom prst="rect">
            <a:avLst/>
          </a:prstGeom>
        </p:spPr>
      </p:pic>
      <p:pic>
        <p:nvPicPr>
          <p:cNvPr id="10" name="Picture 9"/>
          <p:cNvPicPr>
            <a:picLocks noChangeAspect="1"/>
          </p:cNvPicPr>
          <p:nvPr/>
        </p:nvPicPr>
        <p:blipFill>
          <a:blip r:embed="rId5"/>
          <a:stretch>
            <a:fillRect/>
          </a:stretch>
        </p:blipFill>
        <p:spPr>
          <a:xfrm>
            <a:off x="6419089" y="3130893"/>
            <a:ext cx="2496455" cy="361585"/>
          </a:xfrm>
          <a:prstGeom prst="rect">
            <a:avLst/>
          </a:prstGeom>
        </p:spPr>
      </p:pic>
      <p:sp>
        <p:nvSpPr>
          <p:cNvPr id="11" name="Rectangle 5"/>
          <p:cNvSpPr txBox="1">
            <a:spLocks noChangeArrowheads="1"/>
          </p:cNvSpPr>
          <p:nvPr/>
        </p:nvSpPr>
        <p:spPr bwMode="auto">
          <a:xfrm>
            <a:off x="242380" y="289277"/>
            <a:ext cx="8460581"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r>
              <a:rPr lang="en-GB" sz="3800" kern="0"/>
              <a:t>How to report to us</a:t>
            </a:r>
          </a:p>
        </p:txBody>
      </p:sp>
      <p:pic>
        <p:nvPicPr>
          <p:cNvPr id="13" name="Picture 12"/>
          <p:cNvPicPr>
            <a:picLocks noChangeAspect="1"/>
          </p:cNvPicPr>
          <p:nvPr/>
        </p:nvPicPr>
        <p:blipFill>
          <a:blip r:embed="rId6"/>
          <a:stretch>
            <a:fillRect/>
          </a:stretch>
        </p:blipFill>
        <p:spPr>
          <a:xfrm>
            <a:off x="6435429" y="3688843"/>
            <a:ext cx="2267532" cy="282372"/>
          </a:xfrm>
          <a:prstGeom prst="rect">
            <a:avLst/>
          </a:prstGeom>
        </p:spPr>
      </p:pic>
      <p:sp>
        <p:nvSpPr>
          <p:cNvPr id="14" name="Rectangle 13"/>
          <p:cNvSpPr/>
          <p:nvPr/>
        </p:nvSpPr>
        <p:spPr>
          <a:xfrm>
            <a:off x="204348" y="5188712"/>
            <a:ext cx="4219603" cy="1015663"/>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ctr">
              <a:spcAft>
                <a:spcPts val="600"/>
              </a:spcAft>
            </a:pPr>
            <a:r>
              <a:rPr lang="en-US" sz="2000" b="1">
                <a:solidFill>
                  <a:schemeClr val="bg1"/>
                </a:solidFill>
              </a:rPr>
              <a:t>Report via our online reporting form or email: </a:t>
            </a:r>
            <a:r>
              <a:rPr lang="en-US" sz="2000" b="1" u="sng" err="1">
                <a:solidFill>
                  <a:schemeClr val="bg1"/>
                </a:solidFill>
              </a:rPr>
              <a:t>cartelshotline@cma.gov.uk</a:t>
            </a:r>
            <a:endParaRPr lang="en-US" sz="2000" u="sng">
              <a:solidFill>
                <a:schemeClr val="bg1"/>
              </a:solidFill>
            </a:endParaRPr>
          </a:p>
        </p:txBody>
      </p:sp>
      <p:pic>
        <p:nvPicPr>
          <p:cNvPr id="3" name="Picture 2">
            <a:extLst>
              <a:ext uri="{FF2B5EF4-FFF2-40B4-BE49-F238E27FC236}">
                <a16:creationId xmlns:a16="http://schemas.microsoft.com/office/drawing/2014/main" id="{44F9DFDC-4681-4D28-B5D1-88AE0C3AE8E4}"/>
              </a:ext>
            </a:extLst>
          </p:cNvPr>
          <p:cNvPicPr>
            <a:picLocks noChangeAspect="1"/>
          </p:cNvPicPr>
          <p:nvPr/>
        </p:nvPicPr>
        <p:blipFill>
          <a:blip r:embed="rId7"/>
          <a:stretch>
            <a:fillRect/>
          </a:stretch>
        </p:blipFill>
        <p:spPr>
          <a:xfrm>
            <a:off x="5039907" y="4960706"/>
            <a:ext cx="2935066" cy="1653751"/>
          </a:xfrm>
          <a:prstGeom prst="rect">
            <a:avLst/>
          </a:prstGeom>
        </p:spPr>
      </p:pic>
      <p:pic>
        <p:nvPicPr>
          <p:cNvPr id="5" name="Picture 4">
            <a:extLst>
              <a:ext uri="{FF2B5EF4-FFF2-40B4-BE49-F238E27FC236}">
                <a16:creationId xmlns:a16="http://schemas.microsoft.com/office/drawing/2014/main" id="{B3F7090B-6E6C-4690-9C38-5176BAA71864}"/>
              </a:ext>
            </a:extLst>
          </p:cNvPr>
          <p:cNvPicPr>
            <a:picLocks noChangeAspect="1"/>
          </p:cNvPicPr>
          <p:nvPr/>
        </p:nvPicPr>
        <p:blipFill>
          <a:blip r:embed="rId8"/>
          <a:stretch>
            <a:fillRect/>
          </a:stretch>
        </p:blipFill>
        <p:spPr>
          <a:xfrm>
            <a:off x="6966965" y="4383471"/>
            <a:ext cx="1400704" cy="513927"/>
          </a:xfrm>
          <a:prstGeom prst="rect">
            <a:avLst/>
          </a:prstGeom>
        </p:spPr>
      </p:pic>
    </p:spTree>
    <p:extLst>
      <p:ext uri="{BB962C8B-B14F-4D97-AF65-F5344CB8AC3E}">
        <p14:creationId xmlns:p14="http://schemas.microsoft.com/office/powerpoint/2010/main" val="2953345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70" name="Rectangle 6"/>
          <p:cNvSpPr>
            <a:spLocks noGrp="1" noChangeArrowheads="1"/>
          </p:cNvSpPr>
          <p:nvPr>
            <p:ph sz="half" idx="1"/>
          </p:nvPr>
        </p:nvSpPr>
        <p:spPr>
          <a:xfrm>
            <a:off x="323850" y="1567543"/>
            <a:ext cx="8362950" cy="4486885"/>
          </a:xfrm>
        </p:spPr>
        <p:txBody>
          <a:bodyPr/>
          <a:lstStyle/>
          <a:p>
            <a:pPr>
              <a:spcAft>
                <a:spcPts val="1200"/>
              </a:spcAft>
              <a:buFont typeface="Arial" panose="020B0604020202020204" pitchFamily="34" charset="0"/>
              <a:buChar char="•"/>
            </a:pPr>
            <a:r>
              <a:rPr lang="en-GB" b="0" dirty="0">
                <a:hlinkClick r:id="rId3"/>
              </a:rPr>
              <a:t>Case study: private healthcare provider fixed prices with consultants</a:t>
            </a:r>
            <a:endParaRPr lang="en-GB" b="0" dirty="0">
              <a:hlinkClick r:id="rId4"/>
            </a:endParaRPr>
          </a:p>
          <a:p>
            <a:pPr>
              <a:spcAft>
                <a:spcPts val="1200"/>
              </a:spcAft>
              <a:buFont typeface="Arial" panose="020B0604020202020204" pitchFamily="34" charset="0"/>
              <a:buChar char="•"/>
            </a:pPr>
            <a:r>
              <a:rPr lang="en-GB" b="0" dirty="0">
                <a:hlinkClick r:id="rId4"/>
              </a:rPr>
              <a:t>Private medical professionals: information on competition law</a:t>
            </a:r>
            <a:r>
              <a:rPr lang="en-GB" b="0" dirty="0"/>
              <a:t> </a:t>
            </a:r>
          </a:p>
          <a:p>
            <a:pPr>
              <a:spcAft>
                <a:spcPts val="1200"/>
              </a:spcAft>
              <a:buFont typeface="Arial" panose="020B0604020202020204" pitchFamily="34" charset="0"/>
              <a:buChar char="•"/>
            </a:pPr>
            <a:r>
              <a:rPr lang="en-GB" b="0" dirty="0">
                <a:hlinkClick r:id="rId5"/>
              </a:rPr>
              <a:t>Private medical professionals: information about fees</a:t>
            </a:r>
            <a:r>
              <a:rPr lang="en-GB" b="0" dirty="0"/>
              <a:t> </a:t>
            </a:r>
          </a:p>
          <a:p>
            <a:pPr>
              <a:spcAft>
                <a:spcPts val="1200"/>
              </a:spcAft>
              <a:buFont typeface="Arial" panose="020B0604020202020204" pitchFamily="34" charset="0"/>
              <a:buChar char="•"/>
            </a:pPr>
            <a:r>
              <a:rPr lang="en-GB" b="0" dirty="0"/>
              <a:t>For general information on how best to spot and report anti-competitive practices visit our </a:t>
            </a:r>
            <a:r>
              <a:rPr lang="en-GB" b="0" dirty="0">
                <a:hlinkClick r:id="rId6"/>
              </a:rPr>
              <a:t>cheating or competing page</a:t>
            </a:r>
            <a:endParaRPr lang="en-GB" b="0" dirty="0">
              <a:latin typeface="Arial"/>
              <a:cs typeface="Arial"/>
            </a:endParaRPr>
          </a:p>
        </p:txBody>
      </p:sp>
      <p:sp>
        <p:nvSpPr>
          <p:cNvPr id="7" name="Slide Number Placeholder 6"/>
          <p:cNvSpPr>
            <a:spLocks noGrp="1"/>
          </p:cNvSpPr>
          <p:nvPr>
            <p:ph type="sldNum" sz="quarter" idx="12"/>
          </p:nvPr>
        </p:nvSpPr>
        <p:spPr/>
        <p:txBody>
          <a:bodyPr/>
          <a:lstStyle/>
          <a:p>
            <a:fld id="{BA29C526-E8D5-4F2F-8BAD-B111E99C0399}" type="slidenum">
              <a:rPr lang="en-US"/>
              <a:pPr/>
              <a:t>14</a:t>
            </a:fld>
            <a:endParaRPr lang="en-US"/>
          </a:p>
        </p:txBody>
      </p:sp>
      <p:sp>
        <p:nvSpPr>
          <p:cNvPr id="6" name="Rectangle 5"/>
          <p:cNvSpPr txBox="1">
            <a:spLocks noChangeArrowheads="1"/>
          </p:cNvSpPr>
          <p:nvPr/>
        </p:nvSpPr>
        <p:spPr bwMode="auto">
          <a:xfrm>
            <a:off x="226219" y="407491"/>
            <a:ext cx="8460581"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r>
              <a:rPr lang="en-GB" kern="0" dirty="0">
                <a:latin typeface="Arial"/>
                <a:cs typeface="Arial"/>
              </a:rPr>
              <a:t>Where to find out more</a:t>
            </a:r>
          </a:p>
        </p:txBody>
      </p:sp>
    </p:spTree>
    <p:extLst>
      <p:ext uri="{BB962C8B-B14F-4D97-AF65-F5344CB8AC3E}">
        <p14:creationId xmlns:p14="http://schemas.microsoft.com/office/powerpoint/2010/main" val="4043044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215008" y="191356"/>
            <a:ext cx="6984775"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3600" b="1" kern="0">
                <a:latin typeface="Arial" pitchFamily="34" charset="0"/>
                <a:ea typeface="+mj-ea"/>
                <a:cs typeface="Arial" pitchFamily="34" charset="0"/>
              </a:rPr>
              <a:t>Questions? </a:t>
            </a:r>
            <a:endParaRPr kumimoji="0" lang="en-US" sz="3600" b="1" u="none" strike="noStrike" kern="0" cap="none" spc="0" normalizeH="0" baseline="0" noProof="0">
              <a:ln>
                <a:noFill/>
              </a:ln>
              <a:solidFill>
                <a:schemeClr val="tx1"/>
              </a:solidFill>
              <a:effectLst/>
              <a:uLnTx/>
              <a:uFillTx/>
              <a:latin typeface="Arial" pitchFamily="34" charset="0"/>
              <a:ea typeface="+mj-ea"/>
              <a:cs typeface="Arial" pitchFamily="34" charset="0"/>
            </a:endParaRPr>
          </a:p>
        </p:txBody>
      </p:sp>
      <p:sp>
        <p:nvSpPr>
          <p:cNvPr id="6" name="Rectangle 3"/>
          <p:cNvSpPr txBox="1">
            <a:spLocks noChangeArrowheads="1"/>
          </p:cNvSpPr>
          <p:nvPr/>
        </p:nvSpPr>
        <p:spPr bwMode="auto">
          <a:xfrm>
            <a:off x="218340" y="5100650"/>
            <a:ext cx="8928992" cy="39987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58775" indent="-358775" algn="l" rtl="0" eaLnBrk="1" fontAlgn="base" hangingPunct="1">
              <a:spcBef>
                <a:spcPct val="20000"/>
              </a:spcBef>
              <a:spcAft>
                <a:spcPct val="20000"/>
              </a:spcAft>
              <a:buClr>
                <a:schemeClr val="bg2"/>
              </a:buClr>
              <a:buSzPct val="100000"/>
              <a:buFont typeface="Univers" pitchFamily="34" charset="0"/>
              <a:buChar char="●"/>
              <a:defRPr sz="2800" b="1">
                <a:solidFill>
                  <a:schemeClr val="tx1"/>
                </a:solidFill>
                <a:latin typeface="Arial" pitchFamily="34" charset="0"/>
                <a:ea typeface="+mn-ea"/>
                <a:cs typeface="Arial" pitchFamily="34" charset="0"/>
              </a:defRPr>
            </a:lvl1pPr>
            <a:lvl2pPr marL="892175" indent="-354013" algn="l" rtl="0" eaLnBrk="1" fontAlgn="base" hangingPunct="1">
              <a:spcBef>
                <a:spcPct val="20000"/>
              </a:spcBef>
              <a:spcAft>
                <a:spcPct val="20000"/>
              </a:spcAft>
              <a:buSzPct val="100000"/>
              <a:buFont typeface="Univers" pitchFamily="34" charset="0"/>
              <a:buChar char="-"/>
              <a:defRPr sz="2400">
                <a:solidFill>
                  <a:schemeClr val="tx1"/>
                </a:solidFill>
                <a:latin typeface="Arial" pitchFamily="34" charset="0"/>
                <a:cs typeface="Arial" pitchFamily="34" charset="0"/>
              </a:defRPr>
            </a:lvl2pPr>
            <a:lvl3pPr marL="1438275" indent="-366713" algn="l" rtl="0" eaLnBrk="1" fontAlgn="base" hangingPunct="1">
              <a:spcBef>
                <a:spcPct val="20000"/>
              </a:spcBef>
              <a:spcAft>
                <a:spcPct val="20000"/>
              </a:spcAft>
              <a:buFont typeface="Wingdings" pitchFamily="2" charset="2"/>
              <a:buChar char="§"/>
              <a:defRPr sz="2400">
                <a:solidFill>
                  <a:schemeClr val="tx1"/>
                </a:solidFill>
                <a:latin typeface="Arial" pitchFamily="34" charset="0"/>
                <a:cs typeface="Arial" pitchFamily="34" charset="0"/>
              </a:defRPr>
            </a:lvl3pPr>
            <a:lvl4pPr marL="2071688" indent="-228600" algn="l" rtl="0" eaLnBrk="1" fontAlgn="base" hangingPunct="1">
              <a:spcBef>
                <a:spcPct val="20000"/>
              </a:spcBef>
              <a:spcAft>
                <a:spcPct val="0"/>
              </a:spcAft>
              <a:buChar char="–"/>
              <a:defRPr sz="1800">
                <a:solidFill>
                  <a:schemeClr val="tx1"/>
                </a:solidFill>
                <a:latin typeface="Arial" charset="0"/>
              </a:defRPr>
            </a:lvl4pPr>
            <a:lvl5pPr marL="1254125" indent="-358775" algn="l" rtl="0" eaLnBrk="1" fontAlgn="base" hangingPunct="1">
              <a:spcBef>
                <a:spcPct val="20000"/>
              </a:spcBef>
              <a:spcAft>
                <a:spcPct val="0"/>
              </a:spcAft>
              <a:buFont typeface="Wingdings" pitchFamily="2" charset="2"/>
              <a:buChar char="§"/>
              <a:defRPr sz="1800">
                <a:solidFill>
                  <a:schemeClr val="tx1"/>
                </a:solidFill>
                <a:latin typeface="Arial" charset="0"/>
              </a:defRPr>
            </a:lvl5pPr>
            <a:lvl6pPr marL="2936875" indent="-228600" algn="l" rtl="0" eaLnBrk="1" fontAlgn="base" hangingPunct="1">
              <a:spcBef>
                <a:spcPct val="20000"/>
              </a:spcBef>
              <a:spcAft>
                <a:spcPct val="0"/>
              </a:spcAft>
              <a:buChar char="»"/>
              <a:defRPr sz="1800">
                <a:solidFill>
                  <a:schemeClr val="tx1"/>
                </a:solidFill>
                <a:latin typeface="Arial" charset="0"/>
              </a:defRPr>
            </a:lvl6pPr>
            <a:lvl7pPr marL="3394075" indent="-228600" algn="l" rtl="0" eaLnBrk="1" fontAlgn="base" hangingPunct="1">
              <a:spcBef>
                <a:spcPct val="20000"/>
              </a:spcBef>
              <a:spcAft>
                <a:spcPct val="0"/>
              </a:spcAft>
              <a:buChar char="»"/>
              <a:defRPr sz="1800">
                <a:solidFill>
                  <a:schemeClr val="tx1"/>
                </a:solidFill>
                <a:latin typeface="Arial" charset="0"/>
              </a:defRPr>
            </a:lvl7pPr>
            <a:lvl8pPr marL="3851275" indent="-228600" algn="l" rtl="0" eaLnBrk="1" fontAlgn="base" hangingPunct="1">
              <a:spcBef>
                <a:spcPct val="20000"/>
              </a:spcBef>
              <a:spcAft>
                <a:spcPct val="0"/>
              </a:spcAft>
              <a:buChar char="»"/>
              <a:defRPr sz="1800">
                <a:solidFill>
                  <a:schemeClr val="tx1"/>
                </a:solidFill>
                <a:latin typeface="Arial" charset="0"/>
              </a:defRPr>
            </a:lvl8pPr>
            <a:lvl9pPr marL="4308475" indent="-228600" algn="l" rtl="0" eaLnBrk="1" fontAlgn="base" hangingPunct="1">
              <a:spcBef>
                <a:spcPct val="20000"/>
              </a:spcBef>
              <a:spcAft>
                <a:spcPct val="0"/>
              </a:spcAft>
              <a:buChar char="»"/>
              <a:defRPr sz="1800">
                <a:solidFill>
                  <a:schemeClr val="tx1"/>
                </a:solidFill>
                <a:latin typeface="Arial" charset="0"/>
              </a:defRPr>
            </a:lvl9pPr>
          </a:lstStyle>
          <a:p>
            <a:pPr marL="0" lvl="1" indent="0">
              <a:buClr>
                <a:schemeClr val="bg2"/>
              </a:buClr>
              <a:buNone/>
            </a:pPr>
            <a:endParaRPr lang="en-GB" sz="1800"/>
          </a:p>
          <a:p>
            <a:pPr marL="0" lvl="1" indent="0">
              <a:buClr>
                <a:schemeClr val="bg2"/>
              </a:buClr>
              <a:buNone/>
            </a:pPr>
            <a:endParaRPr lang="en-GB" sz="1800"/>
          </a:p>
          <a:p>
            <a:pPr marL="0" lvl="1" indent="0" algn="ctr">
              <a:buClr>
                <a:schemeClr val="bg2"/>
              </a:buClr>
              <a:buNone/>
            </a:pPr>
            <a:endParaRPr lang="en-GB" sz="1800" u="sng">
              <a:hlinkClick r:id="rId3"/>
            </a:endParaRPr>
          </a:p>
          <a:p>
            <a:pPr marL="0" lvl="1" indent="0" algn="r">
              <a:buClr>
                <a:schemeClr val="bg2"/>
              </a:buClr>
              <a:buNone/>
            </a:pPr>
            <a:endParaRPr lang="en-GB" sz="600" u="sng">
              <a:hlinkClick r:id="" action="ppaction://noaction"/>
            </a:endParaRPr>
          </a:p>
          <a:p>
            <a:pPr marL="0" lvl="1" indent="0" algn="r">
              <a:buClr>
                <a:schemeClr val="bg2"/>
              </a:buClr>
              <a:buNone/>
            </a:pPr>
            <a:endParaRPr lang="en-GB" sz="600" u="sng">
              <a:hlinkClick r:id="" action="ppaction://noaction"/>
            </a:endParaRPr>
          </a:p>
        </p:txBody>
      </p:sp>
      <p:pic>
        <p:nvPicPr>
          <p:cNvPr id="7" name="Content Placeholder 4">
            <a:extLst>
              <a:ext uri="{FF2B5EF4-FFF2-40B4-BE49-F238E27FC236}">
                <a16:creationId xmlns:a16="http://schemas.microsoft.com/office/drawing/2014/main" id="{AD2C8CA8-8DF7-44EC-AFC6-0EB968643687}"/>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374900" y="1700808"/>
            <a:ext cx="4394200" cy="4394200"/>
          </a:xfrm>
          <a:prstGeom prst="rect">
            <a:avLst/>
          </a:prstGeom>
        </p:spPr>
      </p:pic>
    </p:spTree>
    <p:extLst>
      <p:ext uri="{BB962C8B-B14F-4D97-AF65-F5344CB8AC3E}">
        <p14:creationId xmlns:p14="http://schemas.microsoft.com/office/powerpoint/2010/main" val="1360490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70" name="Rectangle 6"/>
          <p:cNvSpPr>
            <a:spLocks noGrp="1" noChangeArrowheads="1"/>
          </p:cNvSpPr>
          <p:nvPr>
            <p:ph sz="half" idx="1"/>
          </p:nvPr>
        </p:nvSpPr>
        <p:spPr>
          <a:xfrm>
            <a:off x="323850" y="1988840"/>
            <a:ext cx="8362950" cy="4065588"/>
          </a:xfrm>
        </p:spPr>
        <p:txBody>
          <a:bodyPr/>
          <a:lstStyle/>
          <a:p>
            <a:pPr>
              <a:spcAft>
                <a:spcPts val="1200"/>
              </a:spcAft>
            </a:pPr>
            <a:r>
              <a:rPr lang="en-GB" sz="3200" dirty="0">
                <a:latin typeface="Arial"/>
                <a:cs typeface="Arial"/>
              </a:rPr>
              <a:t>CMA’s role </a:t>
            </a:r>
            <a:endParaRPr lang="en-GB" sz="3200" dirty="0"/>
          </a:p>
          <a:p>
            <a:pPr>
              <a:spcAft>
                <a:spcPts val="1200"/>
              </a:spcAft>
            </a:pPr>
            <a:r>
              <a:rPr lang="en-GB" sz="3200" dirty="0">
                <a:latin typeface="Arial"/>
                <a:cs typeface="Arial"/>
              </a:rPr>
              <a:t>Why competition law matters </a:t>
            </a:r>
          </a:p>
          <a:p>
            <a:pPr>
              <a:spcAft>
                <a:spcPts val="1200"/>
              </a:spcAft>
            </a:pPr>
            <a:r>
              <a:rPr lang="en-GB" sz="3200" dirty="0">
                <a:latin typeface="Arial"/>
                <a:cs typeface="Arial"/>
              </a:rPr>
              <a:t>What you can and can’t do</a:t>
            </a:r>
          </a:p>
          <a:p>
            <a:pPr>
              <a:spcAft>
                <a:spcPts val="1200"/>
              </a:spcAft>
            </a:pPr>
            <a:r>
              <a:rPr lang="en-GB" sz="3200" dirty="0">
                <a:latin typeface="Arial"/>
                <a:cs typeface="Arial"/>
              </a:rPr>
              <a:t>Promoting best practice/compliance</a:t>
            </a:r>
          </a:p>
          <a:p>
            <a:pPr>
              <a:spcAft>
                <a:spcPts val="1200"/>
              </a:spcAft>
              <a:buSzPct val="100000"/>
            </a:pPr>
            <a:r>
              <a:rPr lang="en-GB" sz="3200" dirty="0">
                <a:latin typeface="Arial"/>
                <a:cs typeface="Arial"/>
              </a:rPr>
              <a:t>Questions</a:t>
            </a:r>
          </a:p>
        </p:txBody>
      </p:sp>
      <p:sp>
        <p:nvSpPr>
          <p:cNvPr id="7" name="Slide Number Placeholder 6"/>
          <p:cNvSpPr>
            <a:spLocks noGrp="1"/>
          </p:cNvSpPr>
          <p:nvPr>
            <p:ph type="sldNum" sz="quarter" idx="12"/>
          </p:nvPr>
        </p:nvSpPr>
        <p:spPr/>
        <p:txBody>
          <a:bodyPr/>
          <a:lstStyle/>
          <a:p>
            <a:fld id="{BA29C526-E8D5-4F2F-8BAD-B111E99C0399}" type="slidenum">
              <a:rPr lang="en-US"/>
              <a:pPr/>
              <a:t>2</a:t>
            </a:fld>
            <a:endParaRPr lang="en-US"/>
          </a:p>
        </p:txBody>
      </p:sp>
      <p:sp>
        <p:nvSpPr>
          <p:cNvPr id="6" name="Rectangle 5"/>
          <p:cNvSpPr txBox="1">
            <a:spLocks noChangeArrowheads="1"/>
          </p:cNvSpPr>
          <p:nvPr/>
        </p:nvSpPr>
        <p:spPr bwMode="auto">
          <a:xfrm>
            <a:off x="226219" y="407491"/>
            <a:ext cx="8460581"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r>
              <a:rPr lang="en-GB" kern="0" dirty="0">
                <a:latin typeface="Arial"/>
                <a:cs typeface="Arial"/>
              </a:rPr>
              <a:t>Agenda</a:t>
            </a:r>
          </a:p>
        </p:txBody>
      </p:sp>
    </p:spTree>
    <p:extLst>
      <p:ext uri="{BB962C8B-B14F-4D97-AF65-F5344CB8AC3E}">
        <p14:creationId xmlns:p14="http://schemas.microsoft.com/office/powerpoint/2010/main" val="2217088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33213" y="443427"/>
            <a:ext cx="6696744"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defRPr/>
            </a:pPr>
            <a:r>
              <a:rPr lang="en-US" sz="3200" b="1" kern="0" dirty="0">
                <a:solidFill>
                  <a:srgbClr val="0068AE"/>
                </a:solidFill>
                <a:latin typeface="Arial"/>
                <a:cs typeface="Arial"/>
              </a:rPr>
              <a:t>CMA’s Role</a:t>
            </a:r>
            <a:endParaRPr kumimoji="0" lang="en-US" sz="3200" b="1" i="0" u="none" strike="noStrike" kern="0" cap="none" spc="0" normalizeH="0" baseline="0" noProof="0" dirty="0">
              <a:ln>
                <a:noFill/>
              </a:ln>
              <a:solidFill>
                <a:srgbClr val="0068AE"/>
              </a:solidFill>
              <a:effectLst/>
              <a:uLnTx/>
              <a:uFillTx/>
              <a:latin typeface="Arial"/>
              <a:cs typeface="Arial"/>
            </a:endParaRPr>
          </a:p>
        </p:txBody>
      </p:sp>
      <p:sp>
        <p:nvSpPr>
          <p:cNvPr id="10" name="Rectangle 9"/>
          <p:cNvSpPr/>
          <p:nvPr/>
        </p:nvSpPr>
        <p:spPr>
          <a:xfrm>
            <a:off x="179512" y="1527582"/>
            <a:ext cx="8398028" cy="5061514"/>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GB" sz="2800" dirty="0">
                <a:latin typeface="Arial"/>
                <a:cs typeface="Arial"/>
              </a:rPr>
              <a:t>UK’s primary competition and consumer law enforcement agency</a:t>
            </a:r>
            <a:r>
              <a:rPr lang="en-GB" sz="2800" dirty="0">
                <a:cs typeface="Arial"/>
              </a:rPr>
              <a:t> r</a:t>
            </a:r>
            <a:r>
              <a:rPr lang="en-GB" sz="2800" dirty="0">
                <a:latin typeface="Arial"/>
                <a:cs typeface="Arial"/>
              </a:rPr>
              <a:t>esponsible for promoting business competition in the UK</a:t>
            </a:r>
          </a:p>
          <a:p>
            <a:pPr marL="285750" indent="-285750">
              <a:buFont typeface="Arial" panose="020B0604020202020204" pitchFamily="34" charset="0"/>
              <a:buChar char="•"/>
            </a:pPr>
            <a:endParaRPr lang="en-GB" sz="2800" dirty="0">
              <a:latin typeface="Arial"/>
              <a:ea typeface="Calibri" panose="020F0502020204030204" pitchFamily="34" charset="0"/>
              <a:cs typeface="Arial"/>
            </a:endParaRPr>
          </a:p>
          <a:p>
            <a:pPr marL="342900" indent="-342900" algn="just">
              <a:lnSpc>
                <a:spcPct val="107000"/>
              </a:lnSpc>
              <a:spcAft>
                <a:spcPts val="800"/>
              </a:spcAft>
              <a:buFont typeface="Arial" panose="020B0604020202020204" pitchFamily="34" charset="0"/>
              <a:buChar char="•"/>
            </a:pPr>
            <a:r>
              <a:rPr lang="en-GB" sz="2800" dirty="0">
                <a:latin typeface="Arial"/>
                <a:ea typeface="Calibri" panose="020F0502020204030204" pitchFamily="34" charset="0"/>
                <a:cs typeface="Arial"/>
              </a:rPr>
              <a:t>CMA private healthcare investigations:</a:t>
            </a:r>
          </a:p>
          <a:p>
            <a:pPr marL="800100" lvl="1" indent="-342900" algn="just">
              <a:lnSpc>
                <a:spcPct val="107000"/>
              </a:lnSpc>
              <a:spcAft>
                <a:spcPts val="800"/>
              </a:spcAft>
              <a:buFont typeface="Arial" panose="020B0604020202020204" pitchFamily="34" charset="0"/>
              <a:buChar char="•"/>
            </a:pPr>
            <a:r>
              <a:rPr lang="en-GB" sz="2800" b="1" dirty="0">
                <a:latin typeface="Arial"/>
                <a:ea typeface="Calibri" panose="020F0502020204030204" pitchFamily="34" charset="0"/>
                <a:cs typeface="Arial"/>
              </a:rPr>
              <a:t>2014 </a:t>
            </a:r>
            <a:r>
              <a:rPr lang="en-GB" sz="2800" dirty="0">
                <a:latin typeface="Arial"/>
                <a:ea typeface="Calibri" panose="020F0502020204030204" pitchFamily="34" charset="0"/>
                <a:cs typeface="Arial"/>
              </a:rPr>
              <a:t>Private Healthcare market investigation </a:t>
            </a:r>
          </a:p>
          <a:p>
            <a:pPr marL="800100" lvl="1" indent="-342900" algn="just">
              <a:lnSpc>
                <a:spcPct val="107000"/>
              </a:lnSpc>
              <a:spcAft>
                <a:spcPts val="800"/>
              </a:spcAft>
              <a:buFont typeface="Arial" panose="020B0604020202020204" pitchFamily="34" charset="0"/>
              <a:buChar char="•"/>
            </a:pPr>
            <a:r>
              <a:rPr lang="en-GB" sz="2800" b="1" dirty="0">
                <a:latin typeface="Arial"/>
                <a:ea typeface="Calibri" panose="020F0502020204030204" pitchFamily="34" charset="0"/>
                <a:cs typeface="Arial"/>
              </a:rPr>
              <a:t>2015</a:t>
            </a:r>
            <a:r>
              <a:rPr lang="en-GB" sz="2800" dirty="0">
                <a:latin typeface="Arial"/>
                <a:ea typeface="Calibri" panose="020F0502020204030204" pitchFamily="34" charset="0"/>
                <a:cs typeface="Arial"/>
              </a:rPr>
              <a:t> Private insured </a:t>
            </a:r>
          </a:p>
          <a:p>
            <a:pPr lvl="1" algn="just">
              <a:lnSpc>
                <a:spcPct val="107000"/>
              </a:lnSpc>
              <a:spcAft>
                <a:spcPts val="800"/>
              </a:spcAft>
            </a:pPr>
            <a:r>
              <a:rPr lang="en-GB" sz="2800" dirty="0">
                <a:latin typeface="Arial"/>
                <a:ea typeface="Calibri" panose="020F0502020204030204" pitchFamily="34" charset="0"/>
                <a:cs typeface="Arial"/>
              </a:rPr>
              <a:t>ophthalmology services  </a:t>
            </a:r>
          </a:p>
          <a:p>
            <a:pPr marL="800100" lvl="1" indent="-342900" algn="just">
              <a:lnSpc>
                <a:spcPct val="107000"/>
              </a:lnSpc>
              <a:spcAft>
                <a:spcPts val="800"/>
              </a:spcAft>
              <a:buFont typeface="Arial" panose="020B0604020202020204" pitchFamily="34" charset="0"/>
              <a:buChar char="•"/>
            </a:pPr>
            <a:r>
              <a:rPr lang="en-GB" sz="2800" b="1" dirty="0">
                <a:latin typeface="Arial"/>
                <a:ea typeface="Calibri" panose="020F0502020204030204" pitchFamily="34" charset="0"/>
                <a:cs typeface="Arial"/>
              </a:rPr>
              <a:t>2020 </a:t>
            </a:r>
            <a:r>
              <a:rPr lang="en-GB" sz="2800" dirty="0">
                <a:latin typeface="Arial"/>
                <a:ea typeface="Calibri" panose="020F0502020204030204" pitchFamily="34" charset="0"/>
                <a:cs typeface="Arial"/>
              </a:rPr>
              <a:t>Private self-pay </a:t>
            </a:r>
          </a:p>
          <a:p>
            <a:pPr lvl="1" algn="just">
              <a:lnSpc>
                <a:spcPct val="107000"/>
              </a:lnSpc>
              <a:spcAft>
                <a:spcPts val="800"/>
              </a:spcAft>
            </a:pPr>
            <a:r>
              <a:rPr lang="en-GB" sz="2800" dirty="0">
                <a:latin typeface="Arial"/>
                <a:ea typeface="Calibri" panose="020F0502020204030204" pitchFamily="34" charset="0"/>
                <a:cs typeface="Arial"/>
              </a:rPr>
              <a:t>ophthalmology services </a:t>
            </a:r>
            <a:endParaRPr lang="en-GB" sz="2800" dirty="0">
              <a:latin typeface="Arial" panose="020B0604020202020204" pitchFamily="34" charset="0"/>
              <a:ea typeface="Calibri" panose="020F0502020204030204" pitchFamily="34" charset="0"/>
              <a:cs typeface="Arial" panose="020B0604020202020204" pitchFamily="34" charset="0"/>
            </a:endParaRPr>
          </a:p>
        </p:txBody>
      </p:sp>
      <p:pic>
        <p:nvPicPr>
          <p:cNvPr id="5" name="Picture 4" descr="Individual receives eye test from specialist equipment">
            <a:extLst>
              <a:ext uri="{FF2B5EF4-FFF2-40B4-BE49-F238E27FC236}">
                <a16:creationId xmlns:a16="http://schemas.microsoft.com/office/drawing/2014/main" id="{79D95432-741C-4D81-AA88-08040323C9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1207" y="4557198"/>
            <a:ext cx="2857500"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8056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70" name="Rectangle 6"/>
          <p:cNvSpPr>
            <a:spLocks noGrp="1" noChangeArrowheads="1"/>
          </p:cNvSpPr>
          <p:nvPr>
            <p:ph sz="half" idx="1"/>
          </p:nvPr>
        </p:nvSpPr>
        <p:spPr>
          <a:xfrm>
            <a:off x="323850" y="1363921"/>
            <a:ext cx="8362950" cy="4486885"/>
          </a:xfrm>
        </p:spPr>
        <p:txBody>
          <a:bodyPr numCol="1"/>
          <a:lstStyle/>
          <a:p>
            <a:pPr>
              <a:spcAft>
                <a:spcPts val="1200"/>
              </a:spcAft>
            </a:pPr>
            <a:r>
              <a:rPr lang="en-GB" b="0" dirty="0"/>
              <a:t>Effective competition delivers better outcomes for consumers. It ensures that price and output in any market are optimised.</a:t>
            </a:r>
            <a:endParaRPr lang="en-GB" b="0" dirty="0">
              <a:latin typeface="Arial"/>
              <a:cs typeface="Arial"/>
            </a:endParaRPr>
          </a:p>
          <a:p>
            <a:pPr>
              <a:spcAft>
                <a:spcPts val="1200"/>
              </a:spcAft>
            </a:pPr>
            <a:r>
              <a:rPr lang="en-GB" b="0" dirty="0">
                <a:latin typeface="Arial"/>
                <a:cs typeface="Arial"/>
              </a:rPr>
              <a:t>Competition Law exists to ensure that the benefits of fair and open competition are realised</a:t>
            </a:r>
          </a:p>
          <a:p>
            <a:pPr>
              <a:spcAft>
                <a:spcPts val="1200"/>
              </a:spcAft>
            </a:pPr>
            <a:r>
              <a:rPr lang="en-GB" b="0" dirty="0"/>
              <a:t>When businesses agree to avoid competing with each other, they undermine this, with harmful consequences for consumers. </a:t>
            </a:r>
          </a:p>
          <a:p>
            <a:pPr marL="0" indent="0">
              <a:spcAft>
                <a:spcPts val="1200"/>
              </a:spcAft>
              <a:buNone/>
            </a:pPr>
            <a:endParaRPr lang="en-GB" b="0" dirty="0">
              <a:latin typeface="Arial"/>
              <a:cs typeface="Arial"/>
            </a:endParaRPr>
          </a:p>
        </p:txBody>
      </p:sp>
      <p:sp>
        <p:nvSpPr>
          <p:cNvPr id="7" name="Slide Number Placeholder 6"/>
          <p:cNvSpPr>
            <a:spLocks noGrp="1"/>
          </p:cNvSpPr>
          <p:nvPr>
            <p:ph type="sldNum" sz="quarter" idx="12"/>
          </p:nvPr>
        </p:nvSpPr>
        <p:spPr/>
        <p:txBody>
          <a:bodyPr/>
          <a:lstStyle/>
          <a:p>
            <a:fld id="{BA29C526-E8D5-4F2F-8BAD-B111E99C0399}" type="slidenum">
              <a:rPr lang="en-US"/>
              <a:pPr/>
              <a:t>4</a:t>
            </a:fld>
            <a:endParaRPr lang="en-US"/>
          </a:p>
        </p:txBody>
      </p:sp>
      <p:sp>
        <p:nvSpPr>
          <p:cNvPr id="6" name="Rectangle 5"/>
          <p:cNvSpPr txBox="1">
            <a:spLocks noChangeArrowheads="1"/>
          </p:cNvSpPr>
          <p:nvPr/>
        </p:nvSpPr>
        <p:spPr bwMode="auto">
          <a:xfrm>
            <a:off x="226219" y="460370"/>
            <a:ext cx="8460581"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r>
              <a:rPr lang="en-GB" kern="0" dirty="0">
                <a:latin typeface="Arial"/>
                <a:cs typeface="Arial"/>
              </a:rPr>
              <a:t>Why competition law matters</a:t>
            </a:r>
          </a:p>
        </p:txBody>
      </p:sp>
    </p:spTree>
    <p:extLst>
      <p:ext uri="{BB962C8B-B14F-4D97-AF65-F5344CB8AC3E}">
        <p14:creationId xmlns:p14="http://schemas.microsoft.com/office/powerpoint/2010/main" val="35117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1BB4-8A74-4D6E-8D2C-62F32A5A9428}"/>
              </a:ext>
            </a:extLst>
          </p:cNvPr>
          <p:cNvSpPr>
            <a:spLocks noGrp="1"/>
          </p:cNvSpPr>
          <p:nvPr>
            <p:ph type="title"/>
          </p:nvPr>
        </p:nvSpPr>
        <p:spPr>
          <a:xfrm>
            <a:off x="163626" y="479539"/>
            <a:ext cx="8424863" cy="792162"/>
          </a:xfrm>
        </p:spPr>
        <p:txBody>
          <a:bodyPr/>
          <a:lstStyle/>
          <a:p>
            <a:r>
              <a:rPr lang="en-GB" dirty="0">
                <a:latin typeface="Arial"/>
                <a:cs typeface="Arial"/>
              </a:rPr>
              <a:t>Why competition law matters</a:t>
            </a:r>
            <a:endParaRPr lang="en-GB" dirty="0"/>
          </a:p>
        </p:txBody>
      </p:sp>
      <p:sp>
        <p:nvSpPr>
          <p:cNvPr id="3" name="Content Placeholder 2">
            <a:extLst>
              <a:ext uri="{FF2B5EF4-FFF2-40B4-BE49-F238E27FC236}">
                <a16:creationId xmlns:a16="http://schemas.microsoft.com/office/drawing/2014/main" id="{66F0D6D0-D3DB-43FD-BD5E-48B0FD2034F8}"/>
              </a:ext>
            </a:extLst>
          </p:cNvPr>
          <p:cNvSpPr>
            <a:spLocks noGrp="1"/>
          </p:cNvSpPr>
          <p:nvPr>
            <p:ph sz="half" idx="1"/>
          </p:nvPr>
        </p:nvSpPr>
        <p:spPr>
          <a:xfrm>
            <a:off x="341709" y="1396206"/>
            <a:ext cx="8460581" cy="4065588"/>
          </a:xfrm>
        </p:spPr>
        <p:txBody>
          <a:bodyPr/>
          <a:lstStyle/>
          <a:p>
            <a:pPr>
              <a:spcAft>
                <a:spcPts val="1200"/>
              </a:spcAft>
            </a:pPr>
            <a:r>
              <a:rPr lang="en-GB" b="0" dirty="0">
                <a:latin typeface="Arial"/>
                <a:cs typeface="Arial"/>
              </a:rPr>
              <a:t>Competition rules apply to private healthcare in same way as for other businesses, including independent healthcare professionals</a:t>
            </a:r>
          </a:p>
          <a:p>
            <a:pPr>
              <a:spcAft>
                <a:spcPts val="1200"/>
              </a:spcAft>
            </a:pPr>
            <a:r>
              <a:rPr lang="en-GB" b="0" dirty="0">
                <a:latin typeface="Arial"/>
                <a:cs typeface="Arial"/>
              </a:rPr>
              <a:t>Consequences are serious:</a:t>
            </a:r>
          </a:p>
          <a:p>
            <a:pPr lvl="1">
              <a:spcAft>
                <a:spcPts val="1200"/>
              </a:spcAft>
            </a:pPr>
            <a:r>
              <a:rPr lang="en-GB" sz="2800" dirty="0">
                <a:latin typeface="Arial"/>
                <a:cs typeface="Arial"/>
              </a:rPr>
              <a:t>Fines of up to 10% of turnover</a:t>
            </a:r>
          </a:p>
          <a:p>
            <a:pPr lvl="1">
              <a:spcAft>
                <a:spcPts val="1200"/>
              </a:spcAft>
            </a:pPr>
            <a:r>
              <a:rPr lang="en-GB" sz="2800" dirty="0">
                <a:latin typeface="Arial"/>
                <a:cs typeface="Arial"/>
              </a:rPr>
              <a:t>Directors banned for up to 15 years</a:t>
            </a:r>
          </a:p>
          <a:p>
            <a:pPr lvl="1">
              <a:spcAft>
                <a:spcPts val="1200"/>
              </a:spcAft>
            </a:pPr>
            <a:r>
              <a:rPr lang="en-GB" sz="2800" dirty="0">
                <a:latin typeface="Arial"/>
                <a:cs typeface="Arial"/>
              </a:rPr>
              <a:t>Prison for individuals in most serious cases</a:t>
            </a:r>
          </a:p>
          <a:p>
            <a:pPr lvl="1">
              <a:spcAft>
                <a:spcPts val="1200"/>
              </a:spcAft>
            </a:pPr>
            <a:r>
              <a:rPr lang="en-GB" sz="2800" dirty="0">
                <a:latin typeface="Arial"/>
                <a:cs typeface="Arial"/>
              </a:rPr>
              <a:t>Damages claims from customers</a:t>
            </a:r>
          </a:p>
          <a:p>
            <a:endParaRPr lang="en-GB" dirty="0"/>
          </a:p>
        </p:txBody>
      </p:sp>
      <p:sp>
        <p:nvSpPr>
          <p:cNvPr id="5" name="Slide Number Placeholder 4">
            <a:extLst>
              <a:ext uri="{FF2B5EF4-FFF2-40B4-BE49-F238E27FC236}">
                <a16:creationId xmlns:a16="http://schemas.microsoft.com/office/drawing/2014/main" id="{E04CDA0E-2E54-4B47-ABAA-47BFAB33BD74}"/>
              </a:ext>
            </a:extLst>
          </p:cNvPr>
          <p:cNvSpPr>
            <a:spLocks noGrp="1"/>
          </p:cNvSpPr>
          <p:nvPr>
            <p:ph type="sldNum" sz="quarter" idx="12"/>
          </p:nvPr>
        </p:nvSpPr>
        <p:spPr/>
        <p:txBody>
          <a:bodyPr/>
          <a:lstStyle/>
          <a:p>
            <a:fld id="{0810D701-C7B0-4B01-813B-6B55A710382E}" type="slidenum">
              <a:rPr lang="en-US" smtClean="0"/>
              <a:pPr/>
              <a:t>5</a:t>
            </a:fld>
            <a:endParaRPr lang="en-US"/>
          </a:p>
        </p:txBody>
      </p:sp>
    </p:spTree>
    <p:extLst>
      <p:ext uri="{BB962C8B-B14F-4D97-AF65-F5344CB8AC3E}">
        <p14:creationId xmlns:p14="http://schemas.microsoft.com/office/powerpoint/2010/main" val="4060470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70" name="Rectangle 6"/>
          <p:cNvSpPr>
            <a:spLocks noGrp="1" noChangeArrowheads="1"/>
          </p:cNvSpPr>
          <p:nvPr>
            <p:ph sz="half" idx="1"/>
          </p:nvPr>
        </p:nvSpPr>
        <p:spPr>
          <a:xfrm>
            <a:off x="323850" y="1396206"/>
            <a:ext cx="8362950" cy="4065588"/>
          </a:xfrm>
        </p:spPr>
        <p:txBody>
          <a:bodyPr/>
          <a:lstStyle/>
          <a:p>
            <a:pPr marL="0" indent="0">
              <a:spcAft>
                <a:spcPts val="1200"/>
              </a:spcAft>
              <a:buNone/>
            </a:pPr>
            <a:r>
              <a:rPr lang="en-GB" b="0" dirty="0">
                <a:latin typeface="Arial"/>
                <a:cs typeface="Arial"/>
              </a:rPr>
              <a:t>It is illegal to:</a:t>
            </a:r>
          </a:p>
          <a:p>
            <a:pPr>
              <a:spcAft>
                <a:spcPts val="1200"/>
              </a:spcAft>
            </a:pPr>
            <a:r>
              <a:rPr lang="en-GB" b="0" dirty="0">
                <a:latin typeface="Arial"/>
                <a:cs typeface="Arial"/>
              </a:rPr>
              <a:t>fix prices or share commercially sensitive information such as future pricing information</a:t>
            </a:r>
          </a:p>
          <a:p>
            <a:pPr>
              <a:spcAft>
                <a:spcPts val="1200"/>
              </a:spcAft>
            </a:pPr>
            <a:r>
              <a:rPr lang="en-GB" b="0" dirty="0">
                <a:latin typeface="Arial"/>
                <a:cs typeface="Arial"/>
              </a:rPr>
              <a:t>facilitate price fixing or sharing of commercially sensitive information</a:t>
            </a:r>
          </a:p>
          <a:p>
            <a:pPr>
              <a:spcAft>
                <a:spcPts val="1200"/>
              </a:spcAft>
            </a:pPr>
            <a:r>
              <a:rPr lang="en-GB" b="0" dirty="0">
                <a:latin typeface="Arial"/>
                <a:cs typeface="Arial"/>
              </a:rPr>
              <a:t>share markets (e.g. places or customers) </a:t>
            </a:r>
          </a:p>
          <a:p>
            <a:pPr>
              <a:spcAft>
                <a:spcPts val="1200"/>
              </a:spcAft>
            </a:pPr>
            <a:r>
              <a:rPr lang="en-GB" b="0" dirty="0">
                <a:latin typeface="Arial"/>
                <a:cs typeface="Arial"/>
              </a:rPr>
              <a:t>discuss your future commercial plans such as responses to tenders or pricing initiatives,</a:t>
            </a:r>
          </a:p>
          <a:p>
            <a:pPr marL="0" indent="0">
              <a:spcAft>
                <a:spcPts val="1200"/>
              </a:spcAft>
              <a:buNone/>
            </a:pPr>
            <a:r>
              <a:rPr lang="en-GB" b="0" dirty="0">
                <a:latin typeface="Arial"/>
                <a:cs typeface="Arial"/>
              </a:rPr>
              <a:t>with competitors e.g. </a:t>
            </a:r>
            <a:r>
              <a:rPr lang="en-GB" b="0">
                <a:latin typeface="Arial"/>
                <a:cs typeface="Arial"/>
              </a:rPr>
              <a:t>medical practitioners </a:t>
            </a:r>
            <a:endParaRPr lang="en-GB" b="0" dirty="0">
              <a:latin typeface="Arial"/>
              <a:cs typeface="Arial"/>
            </a:endParaRPr>
          </a:p>
        </p:txBody>
      </p:sp>
      <p:sp>
        <p:nvSpPr>
          <p:cNvPr id="7" name="Slide Number Placeholder 6"/>
          <p:cNvSpPr>
            <a:spLocks noGrp="1"/>
          </p:cNvSpPr>
          <p:nvPr>
            <p:ph type="sldNum" sz="quarter" idx="12"/>
          </p:nvPr>
        </p:nvSpPr>
        <p:spPr/>
        <p:txBody>
          <a:bodyPr/>
          <a:lstStyle/>
          <a:p>
            <a:fld id="{BA29C526-E8D5-4F2F-8BAD-B111E99C0399}" type="slidenum">
              <a:rPr lang="en-US"/>
              <a:pPr/>
              <a:t>6</a:t>
            </a:fld>
            <a:endParaRPr lang="en-US" dirty="0"/>
          </a:p>
        </p:txBody>
      </p:sp>
      <p:sp>
        <p:nvSpPr>
          <p:cNvPr id="6" name="Rectangle 5"/>
          <p:cNvSpPr txBox="1">
            <a:spLocks noChangeArrowheads="1"/>
          </p:cNvSpPr>
          <p:nvPr/>
        </p:nvSpPr>
        <p:spPr bwMode="auto">
          <a:xfrm>
            <a:off x="226219" y="385140"/>
            <a:ext cx="8460581"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b="1">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3600" b="1">
                <a:solidFill>
                  <a:schemeClr val="bg2"/>
                </a:solidFill>
                <a:latin typeface="Univers" pitchFamily="34" charset="0"/>
              </a:defRPr>
            </a:lvl2pPr>
            <a:lvl3pPr algn="l" rtl="0" eaLnBrk="1" fontAlgn="base" hangingPunct="1">
              <a:spcBef>
                <a:spcPct val="0"/>
              </a:spcBef>
              <a:spcAft>
                <a:spcPct val="0"/>
              </a:spcAft>
              <a:defRPr sz="3600" b="1">
                <a:solidFill>
                  <a:schemeClr val="bg2"/>
                </a:solidFill>
                <a:latin typeface="Univers" pitchFamily="34" charset="0"/>
              </a:defRPr>
            </a:lvl3pPr>
            <a:lvl4pPr algn="l" rtl="0" eaLnBrk="1" fontAlgn="base" hangingPunct="1">
              <a:spcBef>
                <a:spcPct val="0"/>
              </a:spcBef>
              <a:spcAft>
                <a:spcPct val="0"/>
              </a:spcAft>
              <a:defRPr sz="3600" b="1">
                <a:solidFill>
                  <a:schemeClr val="bg2"/>
                </a:solidFill>
                <a:latin typeface="Univers" pitchFamily="34" charset="0"/>
              </a:defRPr>
            </a:lvl4pPr>
            <a:lvl5pPr algn="l" rtl="0" eaLnBrk="1" fontAlgn="base" hangingPunct="1">
              <a:spcBef>
                <a:spcPct val="0"/>
              </a:spcBef>
              <a:spcAft>
                <a:spcPct val="0"/>
              </a:spcAft>
              <a:defRPr sz="3600" b="1">
                <a:solidFill>
                  <a:schemeClr val="bg2"/>
                </a:solidFill>
                <a:latin typeface="Univers" pitchFamily="34" charset="0"/>
              </a:defRPr>
            </a:lvl5pPr>
            <a:lvl6pPr marL="457200" algn="l" rtl="0" eaLnBrk="1" fontAlgn="base" hangingPunct="1">
              <a:spcBef>
                <a:spcPct val="0"/>
              </a:spcBef>
              <a:spcAft>
                <a:spcPct val="0"/>
              </a:spcAft>
              <a:defRPr sz="3600" b="1">
                <a:solidFill>
                  <a:schemeClr val="bg2"/>
                </a:solidFill>
                <a:latin typeface="Univers" pitchFamily="34" charset="0"/>
              </a:defRPr>
            </a:lvl6pPr>
            <a:lvl7pPr marL="914400" algn="l" rtl="0" eaLnBrk="1" fontAlgn="base" hangingPunct="1">
              <a:spcBef>
                <a:spcPct val="0"/>
              </a:spcBef>
              <a:spcAft>
                <a:spcPct val="0"/>
              </a:spcAft>
              <a:defRPr sz="3600" b="1">
                <a:solidFill>
                  <a:schemeClr val="bg2"/>
                </a:solidFill>
                <a:latin typeface="Univers" pitchFamily="34" charset="0"/>
              </a:defRPr>
            </a:lvl7pPr>
            <a:lvl8pPr marL="1371600" algn="l" rtl="0" eaLnBrk="1" fontAlgn="base" hangingPunct="1">
              <a:spcBef>
                <a:spcPct val="0"/>
              </a:spcBef>
              <a:spcAft>
                <a:spcPct val="0"/>
              </a:spcAft>
              <a:defRPr sz="3600" b="1">
                <a:solidFill>
                  <a:schemeClr val="bg2"/>
                </a:solidFill>
                <a:latin typeface="Univers" pitchFamily="34" charset="0"/>
              </a:defRPr>
            </a:lvl8pPr>
            <a:lvl9pPr marL="1828800" algn="l" rtl="0" eaLnBrk="1" fontAlgn="base" hangingPunct="1">
              <a:spcBef>
                <a:spcPct val="0"/>
              </a:spcBef>
              <a:spcAft>
                <a:spcPct val="0"/>
              </a:spcAft>
              <a:defRPr sz="3600" b="1">
                <a:solidFill>
                  <a:schemeClr val="bg2"/>
                </a:solidFill>
                <a:latin typeface="Univers" pitchFamily="34" charset="0"/>
              </a:defRPr>
            </a:lvl9pPr>
          </a:lstStyle>
          <a:p>
            <a:r>
              <a:rPr lang="en-GB" kern="0" dirty="0">
                <a:latin typeface="Arial"/>
                <a:cs typeface="Arial"/>
              </a:rPr>
              <a:t>What you can’t do</a:t>
            </a:r>
          </a:p>
        </p:txBody>
      </p:sp>
    </p:spTree>
    <p:extLst>
      <p:ext uri="{BB962C8B-B14F-4D97-AF65-F5344CB8AC3E}">
        <p14:creationId xmlns:p14="http://schemas.microsoft.com/office/powerpoint/2010/main" val="634449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7A2E6-203A-4F69-BA9D-D126F54E593D}"/>
              </a:ext>
            </a:extLst>
          </p:cNvPr>
          <p:cNvSpPr>
            <a:spLocks noGrp="1"/>
          </p:cNvSpPr>
          <p:nvPr>
            <p:ph type="title"/>
          </p:nvPr>
        </p:nvSpPr>
        <p:spPr>
          <a:xfrm>
            <a:off x="135844" y="335757"/>
            <a:ext cx="8424863" cy="792162"/>
          </a:xfrm>
        </p:spPr>
        <p:txBody>
          <a:bodyPr/>
          <a:lstStyle/>
          <a:p>
            <a:r>
              <a:rPr lang="en-GB" sz="3500" dirty="0"/>
              <a:t>Group Working </a:t>
            </a:r>
          </a:p>
        </p:txBody>
      </p:sp>
      <p:sp>
        <p:nvSpPr>
          <p:cNvPr id="3" name="Content Placeholder 2">
            <a:extLst>
              <a:ext uri="{FF2B5EF4-FFF2-40B4-BE49-F238E27FC236}">
                <a16:creationId xmlns:a16="http://schemas.microsoft.com/office/drawing/2014/main" id="{9DBB7946-A18F-49B8-97EC-56CA52928218}"/>
              </a:ext>
            </a:extLst>
          </p:cNvPr>
          <p:cNvSpPr>
            <a:spLocks noGrp="1"/>
          </p:cNvSpPr>
          <p:nvPr>
            <p:ph sz="half" idx="1"/>
          </p:nvPr>
        </p:nvSpPr>
        <p:spPr>
          <a:xfrm>
            <a:off x="299357" y="1529238"/>
            <a:ext cx="8261350" cy="3799523"/>
          </a:xfrm>
        </p:spPr>
        <p:txBody>
          <a:bodyPr/>
          <a:lstStyle/>
          <a:p>
            <a:r>
              <a:rPr lang="en-GB" b="0" dirty="0"/>
              <a:t>If you and professional colleagues act as ‘single undertaking’ then an agreement on the fees you charge as a group is not considered an agreement between competitors. </a:t>
            </a:r>
          </a:p>
          <a:p>
            <a:r>
              <a:rPr lang="en-GB" b="0" dirty="0"/>
              <a:t>Groups and their members may wish to take specialist legal advice on whether the group constitutes one undertaking for competition law purposes.</a:t>
            </a:r>
          </a:p>
          <a:p>
            <a:endParaRPr lang="en-GB" dirty="0"/>
          </a:p>
        </p:txBody>
      </p:sp>
      <p:sp>
        <p:nvSpPr>
          <p:cNvPr id="5" name="Slide Number Placeholder 4">
            <a:extLst>
              <a:ext uri="{FF2B5EF4-FFF2-40B4-BE49-F238E27FC236}">
                <a16:creationId xmlns:a16="http://schemas.microsoft.com/office/drawing/2014/main" id="{BDEC9CBA-7A41-4372-B1BE-56B63C867468}"/>
              </a:ext>
            </a:extLst>
          </p:cNvPr>
          <p:cNvSpPr>
            <a:spLocks noGrp="1"/>
          </p:cNvSpPr>
          <p:nvPr>
            <p:ph type="sldNum" sz="quarter" idx="12"/>
          </p:nvPr>
        </p:nvSpPr>
        <p:spPr/>
        <p:txBody>
          <a:bodyPr/>
          <a:lstStyle/>
          <a:p>
            <a:fld id="{0810D701-C7B0-4B01-813B-6B55A710382E}" type="slidenum">
              <a:rPr lang="en-US" smtClean="0"/>
              <a:pPr/>
              <a:t>7</a:t>
            </a:fld>
            <a:endParaRPr lang="en-US"/>
          </a:p>
        </p:txBody>
      </p:sp>
    </p:spTree>
    <p:extLst>
      <p:ext uri="{BB962C8B-B14F-4D97-AF65-F5344CB8AC3E}">
        <p14:creationId xmlns:p14="http://schemas.microsoft.com/office/powerpoint/2010/main" val="216621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5699-4E42-45A2-BA8F-FCE76BF772CF}"/>
              </a:ext>
            </a:extLst>
          </p:cNvPr>
          <p:cNvSpPr>
            <a:spLocks noGrp="1"/>
          </p:cNvSpPr>
          <p:nvPr>
            <p:ph type="title"/>
          </p:nvPr>
        </p:nvSpPr>
        <p:spPr>
          <a:xfrm>
            <a:off x="196372" y="408668"/>
            <a:ext cx="8424863" cy="792162"/>
          </a:xfrm>
        </p:spPr>
        <p:txBody>
          <a:bodyPr/>
          <a:lstStyle/>
          <a:p>
            <a:r>
              <a:rPr lang="en-GB" dirty="0"/>
              <a:t> Group AND individual working</a:t>
            </a:r>
          </a:p>
        </p:txBody>
      </p:sp>
      <p:sp>
        <p:nvSpPr>
          <p:cNvPr id="3" name="Content Placeholder 2">
            <a:extLst>
              <a:ext uri="{FF2B5EF4-FFF2-40B4-BE49-F238E27FC236}">
                <a16:creationId xmlns:a16="http://schemas.microsoft.com/office/drawing/2014/main" id="{8A8F3B1F-5B1B-49C4-ADE9-946C8CB1386F}"/>
              </a:ext>
            </a:extLst>
          </p:cNvPr>
          <p:cNvSpPr>
            <a:spLocks noGrp="1"/>
          </p:cNvSpPr>
          <p:nvPr>
            <p:ph sz="half" idx="1"/>
          </p:nvPr>
        </p:nvSpPr>
        <p:spPr>
          <a:xfrm>
            <a:off x="323849" y="1396206"/>
            <a:ext cx="8169910" cy="4065588"/>
          </a:xfrm>
        </p:spPr>
        <p:txBody>
          <a:bodyPr/>
          <a:lstStyle/>
          <a:p>
            <a:r>
              <a:rPr lang="en-GB" b="0" dirty="0"/>
              <a:t>If you </a:t>
            </a:r>
            <a:r>
              <a:rPr lang="en-GB" b="0" u="sng" dirty="0"/>
              <a:t>also</a:t>
            </a:r>
            <a:r>
              <a:rPr lang="en-GB" b="0" dirty="0"/>
              <a:t> work outside the group as a sole trader, then (for these purposes) you DO NOT form a single undertaking with the group. </a:t>
            </a:r>
          </a:p>
          <a:p>
            <a:r>
              <a:rPr lang="en-GB" b="0" dirty="0"/>
              <a:t>This means that you may be directly competing with the group and any other members of the group who also act as sole traders. </a:t>
            </a:r>
          </a:p>
          <a:p>
            <a:r>
              <a:rPr lang="en-GB" b="0" dirty="0"/>
              <a:t>Consider establishing clear rules and procedures and seeking expert advice</a:t>
            </a:r>
          </a:p>
          <a:p>
            <a:endParaRPr lang="en-GB" dirty="0"/>
          </a:p>
        </p:txBody>
      </p:sp>
      <p:sp>
        <p:nvSpPr>
          <p:cNvPr id="5" name="Slide Number Placeholder 4">
            <a:extLst>
              <a:ext uri="{FF2B5EF4-FFF2-40B4-BE49-F238E27FC236}">
                <a16:creationId xmlns:a16="http://schemas.microsoft.com/office/drawing/2014/main" id="{8BBD5437-098C-49DE-8A18-554F98C990F5}"/>
              </a:ext>
            </a:extLst>
          </p:cNvPr>
          <p:cNvSpPr>
            <a:spLocks noGrp="1"/>
          </p:cNvSpPr>
          <p:nvPr>
            <p:ph type="sldNum" sz="quarter" idx="12"/>
          </p:nvPr>
        </p:nvSpPr>
        <p:spPr/>
        <p:txBody>
          <a:bodyPr/>
          <a:lstStyle/>
          <a:p>
            <a:fld id="{0810D701-C7B0-4B01-813B-6B55A710382E}" type="slidenum">
              <a:rPr lang="en-US" smtClean="0"/>
              <a:pPr/>
              <a:t>8</a:t>
            </a:fld>
            <a:endParaRPr lang="en-US"/>
          </a:p>
        </p:txBody>
      </p:sp>
    </p:spTree>
    <p:extLst>
      <p:ext uri="{BB962C8B-B14F-4D97-AF65-F5344CB8AC3E}">
        <p14:creationId xmlns:p14="http://schemas.microsoft.com/office/powerpoint/2010/main" val="131099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2B8B-AE4B-4728-8572-8D358BF49B57}"/>
              </a:ext>
            </a:extLst>
          </p:cNvPr>
          <p:cNvSpPr>
            <a:spLocks noGrp="1"/>
          </p:cNvSpPr>
          <p:nvPr>
            <p:ph type="ctrTitle"/>
          </p:nvPr>
        </p:nvSpPr>
        <p:spPr>
          <a:xfrm>
            <a:off x="387486" y="995175"/>
            <a:ext cx="7713663" cy="338688"/>
          </a:xfrm>
        </p:spPr>
        <p:txBody>
          <a:bodyPr/>
          <a:lstStyle/>
          <a:p>
            <a:pPr algn="l"/>
            <a:r>
              <a:rPr lang="en-GB" sz="3600" dirty="0"/>
              <a:t>What you can do</a:t>
            </a:r>
            <a:br>
              <a:rPr lang="en-GB" dirty="0"/>
            </a:br>
            <a:endParaRPr lang="en-GB" dirty="0"/>
          </a:p>
        </p:txBody>
      </p:sp>
      <p:sp>
        <p:nvSpPr>
          <p:cNvPr id="3" name="Subtitle 2">
            <a:extLst>
              <a:ext uri="{FF2B5EF4-FFF2-40B4-BE49-F238E27FC236}">
                <a16:creationId xmlns:a16="http://schemas.microsoft.com/office/drawing/2014/main" id="{055498EC-B542-48DB-88D8-191C1A074763}"/>
              </a:ext>
            </a:extLst>
          </p:cNvPr>
          <p:cNvSpPr>
            <a:spLocks noGrp="1"/>
          </p:cNvSpPr>
          <p:nvPr>
            <p:ph type="subTitle" idx="1"/>
          </p:nvPr>
        </p:nvSpPr>
        <p:spPr>
          <a:xfrm>
            <a:off x="213360" y="1506583"/>
            <a:ext cx="8717280" cy="2528570"/>
          </a:xfrm>
        </p:spPr>
        <p:txBody>
          <a:bodyPr/>
          <a:lstStyle/>
          <a:p>
            <a:pPr marL="457200" indent="-457200" algn="l">
              <a:buFont typeface="Arial" panose="020B0604020202020204" pitchFamily="34" charset="0"/>
              <a:buChar char="•"/>
            </a:pPr>
            <a:r>
              <a:rPr lang="en-GB" sz="2800" b="0" dirty="0"/>
              <a:t>You can collaborate in a group as a single undertaking if conditions met</a:t>
            </a:r>
          </a:p>
          <a:p>
            <a:pPr marL="457200" indent="-457200" algn="l">
              <a:buFont typeface="Arial" panose="020B0604020202020204" pitchFamily="34" charset="0"/>
              <a:buChar char="•"/>
            </a:pPr>
            <a:r>
              <a:rPr lang="en-GB" sz="2800" b="0" dirty="0"/>
              <a:t>You can find out prices charged by others if this is publicly available information and you can independently decide to charge the same </a:t>
            </a:r>
          </a:p>
          <a:p>
            <a:pPr marL="457200" indent="-457200" algn="l">
              <a:buFont typeface="Arial" panose="020B0604020202020204" pitchFamily="34" charset="0"/>
              <a:buChar char="•"/>
            </a:pPr>
            <a:r>
              <a:rPr lang="en-GB" sz="2800" b="0" dirty="0"/>
              <a:t>You can cooperate and exchange information to achieve positive outcomes including joint purchasing of services, educational activities or exchanging information such as offering new and additional services and extending opening hours </a:t>
            </a:r>
          </a:p>
        </p:txBody>
      </p:sp>
      <p:sp>
        <p:nvSpPr>
          <p:cNvPr id="4" name="Slide Number Placeholder 3">
            <a:extLst>
              <a:ext uri="{FF2B5EF4-FFF2-40B4-BE49-F238E27FC236}">
                <a16:creationId xmlns:a16="http://schemas.microsoft.com/office/drawing/2014/main" id="{D4363BBA-CE6E-4593-ABBD-E0E6A4318FF8}"/>
              </a:ext>
            </a:extLst>
          </p:cNvPr>
          <p:cNvSpPr>
            <a:spLocks noGrp="1"/>
          </p:cNvSpPr>
          <p:nvPr>
            <p:ph type="sldNum" sz="quarter" idx="4"/>
          </p:nvPr>
        </p:nvSpPr>
        <p:spPr/>
        <p:txBody>
          <a:bodyPr/>
          <a:lstStyle/>
          <a:p>
            <a:fld id="{A2AEC43B-10E0-415E-A332-B63CB4F7D755}" type="slidenum">
              <a:rPr lang="en-US" smtClean="0"/>
              <a:pPr/>
              <a:t>9</a:t>
            </a:fld>
            <a:endParaRPr lang="en-US"/>
          </a:p>
        </p:txBody>
      </p:sp>
    </p:spTree>
    <p:extLst>
      <p:ext uri="{BB962C8B-B14F-4D97-AF65-F5344CB8AC3E}">
        <p14:creationId xmlns:p14="http://schemas.microsoft.com/office/powerpoint/2010/main" val="2539053557"/>
      </p:ext>
    </p:extLst>
  </p:cSld>
  <p:clrMapOvr>
    <a:masterClrMapping/>
  </p:clrMapOvr>
</p:sld>
</file>

<file path=ppt/theme/theme1.xml><?xml version="1.0" encoding="utf-8"?>
<a:theme xmlns:a="http://schemas.openxmlformats.org/drawingml/2006/main" name="CMA_template">
  <a:themeElements>
    <a:clrScheme name="CMA">
      <a:dk1>
        <a:srgbClr val="0068AE"/>
      </a:dk1>
      <a:lt1>
        <a:srgbClr val="FFFFFF"/>
      </a:lt1>
      <a:dk2>
        <a:srgbClr val="262626"/>
      </a:dk2>
      <a:lt2>
        <a:srgbClr val="A0DAE8"/>
      </a:lt2>
      <a:accent1>
        <a:srgbClr val="A0DAE8"/>
      </a:accent1>
      <a:accent2>
        <a:srgbClr val="799297"/>
      </a:accent2>
      <a:accent3>
        <a:srgbClr val="6DC6E7"/>
      </a:accent3>
      <a:accent4>
        <a:srgbClr val="0046AD"/>
      </a:accent4>
      <a:accent5>
        <a:srgbClr val="6DC6E7"/>
      </a:accent5>
      <a:accent6>
        <a:srgbClr val="FFFFFF"/>
      </a:accent6>
      <a:hlink>
        <a:srgbClr val="0070C0"/>
      </a:hlink>
      <a:folHlink>
        <a:srgbClr val="0070C0"/>
      </a:folHlink>
    </a:clrScheme>
    <a:fontScheme name="Standard bullet point style">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bullet point sty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bullet point sty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bullet point sty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bullet point sty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bullet point sty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bullet point sty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bullet point sty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bullet point sty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bullet point sty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bullet point sty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bullet point sty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bullet point sty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 bullet point style 13">
        <a:dk1>
          <a:srgbClr val="00106E"/>
        </a:dk1>
        <a:lt1>
          <a:srgbClr val="FFFFFF"/>
        </a:lt1>
        <a:dk2>
          <a:srgbClr val="A78700"/>
        </a:dk2>
        <a:lt2>
          <a:srgbClr val="6495A4"/>
        </a:lt2>
        <a:accent1>
          <a:srgbClr val="FFAE37"/>
        </a:accent1>
        <a:accent2>
          <a:srgbClr val="FFFC02"/>
        </a:accent2>
        <a:accent3>
          <a:srgbClr val="FFFFFF"/>
        </a:accent3>
        <a:accent4>
          <a:srgbClr val="000C5D"/>
        </a:accent4>
        <a:accent5>
          <a:srgbClr val="FFD3AE"/>
        </a:accent5>
        <a:accent6>
          <a:srgbClr val="E7E402"/>
        </a:accent6>
        <a:hlink>
          <a:srgbClr val="FF9900"/>
        </a:hlink>
        <a:folHlink>
          <a:srgbClr val="6495A4"/>
        </a:folHlink>
      </a:clrScheme>
      <a:clrMap bg1="lt1" tx1="dk1" bg2="lt2" tx2="dk2" accent1="accent1" accent2="accent2" accent3="accent3" accent4="accent4" accent5="accent5" accent6="accent6" hlink="hlink" folHlink="folHlink"/>
    </a:extraClrScheme>
    <a:extraClrScheme>
      <a:clrScheme name="Standard bullet point style 14">
        <a:dk1>
          <a:srgbClr val="00106E"/>
        </a:dk1>
        <a:lt1>
          <a:srgbClr val="FFFFFF"/>
        </a:lt1>
        <a:dk2>
          <a:srgbClr val="A78700"/>
        </a:dk2>
        <a:lt2>
          <a:srgbClr val="D5E3E7"/>
        </a:lt2>
        <a:accent1>
          <a:srgbClr val="FFAE37"/>
        </a:accent1>
        <a:accent2>
          <a:srgbClr val="FEEC66"/>
        </a:accent2>
        <a:accent3>
          <a:srgbClr val="FFFFFF"/>
        </a:accent3>
        <a:accent4>
          <a:srgbClr val="000C5D"/>
        </a:accent4>
        <a:accent5>
          <a:srgbClr val="FFD3AE"/>
        </a:accent5>
        <a:accent6>
          <a:srgbClr val="E6D65C"/>
        </a:accent6>
        <a:hlink>
          <a:srgbClr val="A78700"/>
        </a:hlink>
        <a:folHlink>
          <a:srgbClr val="6495A4"/>
        </a:folHlink>
      </a:clrScheme>
      <a:clrMap bg1="lt1" tx1="dk1" bg2="lt2" tx2="dk2" accent1="accent1" accent2="accent2" accent3="accent3" accent4="accent4" accent5="accent5" accent6="accent6" hlink="hlink" folHlink="folHlink"/>
    </a:extraClrScheme>
    <a:extraClrScheme>
      <a:clrScheme name="Standard bullet point style 15">
        <a:dk1>
          <a:srgbClr val="283379"/>
        </a:dk1>
        <a:lt1>
          <a:srgbClr val="FFFFFF"/>
        </a:lt1>
        <a:dk2>
          <a:srgbClr val="F04A3E"/>
        </a:dk2>
        <a:lt2>
          <a:srgbClr val="BD9408"/>
        </a:lt2>
        <a:accent1>
          <a:srgbClr val="A14588"/>
        </a:accent1>
        <a:accent2>
          <a:srgbClr val="799297"/>
        </a:accent2>
        <a:accent3>
          <a:srgbClr val="FFFFFF"/>
        </a:accent3>
        <a:accent4>
          <a:srgbClr val="212A66"/>
        </a:accent4>
        <a:accent5>
          <a:srgbClr val="CDB0C3"/>
        </a:accent5>
        <a:accent6>
          <a:srgbClr val="6D8488"/>
        </a:accent6>
        <a:hlink>
          <a:srgbClr val="006E46"/>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MAtheme">
  <a:themeElements>
    <a:clrScheme name="CMA">
      <a:dk1>
        <a:srgbClr val="0068AE"/>
      </a:dk1>
      <a:lt1>
        <a:srgbClr val="FFFFFF"/>
      </a:lt1>
      <a:dk2>
        <a:srgbClr val="262626"/>
      </a:dk2>
      <a:lt2>
        <a:srgbClr val="A0DAE8"/>
      </a:lt2>
      <a:accent1>
        <a:srgbClr val="A0DAE8"/>
      </a:accent1>
      <a:accent2>
        <a:srgbClr val="799297"/>
      </a:accent2>
      <a:accent3>
        <a:srgbClr val="6DC6E7"/>
      </a:accent3>
      <a:accent4>
        <a:srgbClr val="0046AD"/>
      </a:accent4>
      <a:accent5>
        <a:srgbClr val="6DC6E7"/>
      </a:accent5>
      <a:accent6>
        <a:srgbClr val="FFFFFF"/>
      </a:accent6>
      <a:hlink>
        <a:srgbClr val="0070C0"/>
      </a:hlink>
      <a:folHlink>
        <a:srgbClr val="0070C0"/>
      </a:folHlink>
    </a:clrScheme>
    <a:fontScheme name="Standard bullet point style">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 bullet point sty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bullet point styl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bullet point styl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bullet point styl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bullet point styl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bullet point styl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bullet point styl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bullet point styl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bullet point styl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bullet point styl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bullet point styl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bullet point styl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 bullet point style 13">
        <a:dk1>
          <a:srgbClr val="00106E"/>
        </a:dk1>
        <a:lt1>
          <a:srgbClr val="FFFFFF"/>
        </a:lt1>
        <a:dk2>
          <a:srgbClr val="A78700"/>
        </a:dk2>
        <a:lt2>
          <a:srgbClr val="6495A4"/>
        </a:lt2>
        <a:accent1>
          <a:srgbClr val="FFAE37"/>
        </a:accent1>
        <a:accent2>
          <a:srgbClr val="FFFC02"/>
        </a:accent2>
        <a:accent3>
          <a:srgbClr val="FFFFFF"/>
        </a:accent3>
        <a:accent4>
          <a:srgbClr val="000C5D"/>
        </a:accent4>
        <a:accent5>
          <a:srgbClr val="FFD3AE"/>
        </a:accent5>
        <a:accent6>
          <a:srgbClr val="E7E402"/>
        </a:accent6>
        <a:hlink>
          <a:srgbClr val="FF9900"/>
        </a:hlink>
        <a:folHlink>
          <a:srgbClr val="6495A4"/>
        </a:folHlink>
      </a:clrScheme>
      <a:clrMap bg1="lt1" tx1="dk1" bg2="lt2" tx2="dk2" accent1="accent1" accent2="accent2" accent3="accent3" accent4="accent4" accent5="accent5" accent6="accent6" hlink="hlink" folHlink="folHlink"/>
    </a:extraClrScheme>
    <a:extraClrScheme>
      <a:clrScheme name="Standard bullet point style 14">
        <a:dk1>
          <a:srgbClr val="00106E"/>
        </a:dk1>
        <a:lt1>
          <a:srgbClr val="FFFFFF"/>
        </a:lt1>
        <a:dk2>
          <a:srgbClr val="A78700"/>
        </a:dk2>
        <a:lt2>
          <a:srgbClr val="D5E3E7"/>
        </a:lt2>
        <a:accent1>
          <a:srgbClr val="FFAE37"/>
        </a:accent1>
        <a:accent2>
          <a:srgbClr val="FEEC66"/>
        </a:accent2>
        <a:accent3>
          <a:srgbClr val="FFFFFF"/>
        </a:accent3>
        <a:accent4>
          <a:srgbClr val="000C5D"/>
        </a:accent4>
        <a:accent5>
          <a:srgbClr val="FFD3AE"/>
        </a:accent5>
        <a:accent6>
          <a:srgbClr val="E6D65C"/>
        </a:accent6>
        <a:hlink>
          <a:srgbClr val="A78700"/>
        </a:hlink>
        <a:folHlink>
          <a:srgbClr val="6495A4"/>
        </a:folHlink>
      </a:clrScheme>
      <a:clrMap bg1="lt1" tx1="dk1" bg2="lt2" tx2="dk2" accent1="accent1" accent2="accent2" accent3="accent3" accent4="accent4" accent5="accent5" accent6="accent6" hlink="hlink" folHlink="folHlink"/>
    </a:extraClrScheme>
    <a:extraClrScheme>
      <a:clrScheme name="Standard bullet point style 15">
        <a:dk1>
          <a:srgbClr val="283379"/>
        </a:dk1>
        <a:lt1>
          <a:srgbClr val="FFFFFF"/>
        </a:lt1>
        <a:dk2>
          <a:srgbClr val="F04A3E"/>
        </a:dk2>
        <a:lt2>
          <a:srgbClr val="BD9408"/>
        </a:lt2>
        <a:accent1>
          <a:srgbClr val="A14588"/>
        </a:accent1>
        <a:accent2>
          <a:srgbClr val="799297"/>
        </a:accent2>
        <a:accent3>
          <a:srgbClr val="FFFFFF"/>
        </a:accent3>
        <a:accent4>
          <a:srgbClr val="212A66"/>
        </a:accent4>
        <a:accent5>
          <a:srgbClr val="CDB0C3"/>
        </a:accent5>
        <a:accent6>
          <a:srgbClr val="6D8488"/>
        </a:accent6>
        <a:hlink>
          <a:srgbClr val="006E46"/>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6FD6030CB78704D8F87D5FF0B6A82BF" ma:contentTypeVersion="9" ma:contentTypeDescription="Create a new document." ma:contentTypeScope="" ma:versionID="f58337eddd382cf6abca9539794865fd">
  <xsd:schema xmlns:xsd="http://www.w3.org/2001/XMLSchema" xmlns:xs="http://www.w3.org/2001/XMLSchema" xmlns:p="http://schemas.microsoft.com/office/2006/metadata/properties" xmlns:ns3="4544ccdc-d032-450c-97ec-adc4ee2bcfc6" targetNamespace="http://schemas.microsoft.com/office/2006/metadata/properties" ma:root="true" ma:fieldsID="e27c8e99bdac5bb7d778a7b16d3b63b5" ns3:_="">
    <xsd:import namespace="4544ccdc-d032-450c-97ec-adc4ee2bcfc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44ccdc-d032-450c-97ec-adc4ee2bcfc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D08862-529E-47D6-97BB-5B64A0F617C7}">
  <ds:schemaRefs>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4544ccdc-d032-450c-97ec-adc4ee2bcfc6"/>
    <ds:schemaRef ds:uri="http://www.w3.org/XML/1998/namespace"/>
    <ds:schemaRef ds:uri="http://purl.org/dc/elements/1.1/"/>
  </ds:schemaRefs>
</ds:datastoreItem>
</file>

<file path=customXml/itemProps2.xml><?xml version="1.0" encoding="utf-8"?>
<ds:datastoreItem xmlns:ds="http://schemas.openxmlformats.org/officeDocument/2006/customXml" ds:itemID="{73FAAC65-1A89-4124-80E8-C79FD0F5E5FC}">
  <ds:schemaRefs>
    <ds:schemaRef ds:uri="http://schemas.microsoft.com/sharepoint/v3/contenttype/forms"/>
  </ds:schemaRefs>
</ds:datastoreItem>
</file>

<file path=customXml/itemProps3.xml><?xml version="1.0" encoding="utf-8"?>
<ds:datastoreItem xmlns:ds="http://schemas.openxmlformats.org/officeDocument/2006/customXml" ds:itemID="{C465477B-3FE8-493C-A213-8E5E1AD861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44ccdc-d032-450c-97ec-adc4ee2bcf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863</TotalTime>
  <Words>738</Words>
  <Application>Microsoft Macintosh PowerPoint</Application>
  <PresentationFormat>On-screen Show (4:3)</PresentationFormat>
  <Paragraphs>100</Paragraphs>
  <Slides>15</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Univers</vt:lpstr>
      <vt:lpstr>Wingdings</vt:lpstr>
      <vt:lpstr>CMA_template</vt:lpstr>
      <vt:lpstr>CMAtheme</vt:lpstr>
      <vt:lpstr>PowerPoint Presentation</vt:lpstr>
      <vt:lpstr>PowerPoint Presentation</vt:lpstr>
      <vt:lpstr>PowerPoint Presentation</vt:lpstr>
      <vt:lpstr>PowerPoint Presentation</vt:lpstr>
      <vt:lpstr>Why competition law matters</vt:lpstr>
      <vt:lpstr>PowerPoint Presentation</vt:lpstr>
      <vt:lpstr>Group Working </vt:lpstr>
      <vt:lpstr> Group AND individual working</vt:lpstr>
      <vt:lpstr>What you can do </vt:lpstr>
      <vt:lpstr>Avoiding Facilitation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Reilly</dc:creator>
  <cp:lastModifiedBy>helena kuras</cp:lastModifiedBy>
  <cp:revision>43</cp:revision>
  <cp:lastPrinted>1601-01-01T00:00:00Z</cp:lastPrinted>
  <dcterms:created xsi:type="dcterms:W3CDTF">2020-09-11T13:16:25Z</dcterms:created>
  <dcterms:modified xsi:type="dcterms:W3CDTF">2020-12-02T08:55:11Z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0x01010046FD6030CB78704D8F87D5FF0B6A82BF</vt:lpwstr>
  </property>
  <property fmtid="{D5CDD505-2E9C-101B-9397-08002B2CF9AE}" pid="3" name="CICCaseDocType">
    <vt:lpwstr/>
  </property>
</Properties>
</file>